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Override4.xml" ContentType="application/vnd.openxmlformats-officedocument.themeOverrid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Override5.xml" ContentType="application/vnd.openxmlformats-officedocument.themeOverrid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  <p:sldMasterId id="2147483709" r:id="rId8"/>
    <p:sldMasterId id="2147483768" r:id="rId9"/>
    <p:sldMasterId id="2147483798" r:id="rId10"/>
    <p:sldMasterId id="2147483800" r:id="rId11"/>
    <p:sldMasterId id="2147483828" r:id="rId12"/>
    <p:sldMasterId id="2147483841" r:id="rId13"/>
    <p:sldMasterId id="2147483858" r:id="rId14"/>
  </p:sldMasterIdLst>
  <p:notesMasterIdLst>
    <p:notesMasterId r:id="rId21"/>
  </p:notesMasterIdLst>
  <p:sldIdLst>
    <p:sldId id="2147470324" r:id="rId15"/>
    <p:sldId id="2147470349" r:id="rId16"/>
    <p:sldId id="2147470333" r:id="rId17"/>
    <p:sldId id="2147470345" r:id="rId18"/>
    <p:sldId id="2147470351" r:id="rId19"/>
    <p:sldId id="2147470352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42C7D0-284F-4718-ADF6-2164BD751FDF}">
          <p14:sldIdLst>
            <p14:sldId id="2147470324"/>
            <p14:sldId id="2147470349"/>
            <p14:sldId id="2147470333"/>
            <p14:sldId id="2147470345"/>
            <p14:sldId id="2147470351"/>
            <p14:sldId id="2147470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D83"/>
    <a:srgbClr val="E9F1FA"/>
    <a:srgbClr val="FFFFFF"/>
    <a:srgbClr val="EDEAF4"/>
    <a:srgbClr val="F57F1D"/>
    <a:srgbClr val="4F81BD"/>
    <a:srgbClr val="D0D8E8"/>
    <a:srgbClr val="E9EDF4"/>
    <a:srgbClr val="EDE9F4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C3AC-43EC-4689-A78B-7DDEDB5A195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67E59-6FAC-4840-B523-B34BB80B7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804C-B8AB-95A8-F51F-8A435000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51FFE-2F58-5B86-1B5B-338D91C9F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E7302-4E73-CE20-E937-584B9DFA7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C15D-987D-26AC-7B18-7EA6EECDE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567E59-6FAC-4840-B523-B34BB80B7B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20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Layouts/_rels/slideLayout1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png"/><Relationship Id="rId11" Type="http://schemas.openxmlformats.org/officeDocument/2006/relationships/image" Target="../media/image5.em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0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2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emf"/><Relationship Id="rId4" Type="http://schemas.openxmlformats.org/officeDocument/2006/relationships/image" Target="../media/image17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png"/><Relationship Id="rId11" Type="http://schemas.openxmlformats.org/officeDocument/2006/relationships/image" Target="../media/image5.em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5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6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emf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809629"/>
            <a:ext cx="12192000" cy="5495925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7" name="Picture 22" descr="pepsi_logo_col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77902" y="1644654"/>
            <a:ext cx="9791701" cy="652463"/>
          </a:xfrm>
        </p:spPr>
        <p:txBody>
          <a:bodyPr lIns="0" bIns="0" anchor="t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90601" y="3975104"/>
            <a:ext cx="7977717" cy="606425"/>
          </a:xfrm>
        </p:spPr>
        <p:txBody>
          <a:bodyPr lIns="0" bIns="0"/>
          <a:lstStyle>
            <a:lvl1pPr marL="0" indent="0">
              <a:lnSpc>
                <a:spcPct val="95000"/>
              </a:lnSpc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8133969" y="395436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600">
                <a:solidFill>
                  <a:srgbClr val="1789B4"/>
                </a:solidFill>
              </a:rPr>
              <a:t>Business + Information Solutions</a:t>
            </a:r>
          </a:p>
        </p:txBody>
      </p:sp>
    </p:spTree>
    <p:extLst>
      <p:ext uri="{BB962C8B-B14F-4D97-AF65-F5344CB8AC3E}">
        <p14:creationId xmlns:p14="http://schemas.microsoft.com/office/powerpoint/2010/main" val="3282701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396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534" indent="0">
              <a:buNone/>
              <a:defRPr sz="600"/>
            </a:lvl2pPr>
            <a:lvl3pPr marL="457068" indent="0">
              <a:buNone/>
              <a:defRPr sz="500"/>
            </a:lvl3pPr>
            <a:lvl4pPr marL="685601" indent="0">
              <a:buNone/>
              <a:defRPr sz="450"/>
            </a:lvl4pPr>
            <a:lvl5pPr marL="914138" indent="0">
              <a:buNone/>
              <a:defRPr sz="450"/>
            </a:lvl5pPr>
            <a:lvl6pPr marL="1142672" indent="0">
              <a:buNone/>
              <a:defRPr sz="450"/>
            </a:lvl6pPr>
            <a:lvl7pPr marL="1371206" indent="0">
              <a:buNone/>
              <a:defRPr sz="450"/>
            </a:lvl7pPr>
            <a:lvl8pPr marL="1599740" indent="0">
              <a:buNone/>
              <a:defRPr sz="450"/>
            </a:lvl8pPr>
            <a:lvl9pPr marL="1828274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20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534" indent="0">
              <a:buNone/>
              <a:defRPr sz="1400"/>
            </a:lvl2pPr>
            <a:lvl3pPr marL="457068" indent="0">
              <a:buNone/>
              <a:defRPr sz="1200"/>
            </a:lvl3pPr>
            <a:lvl4pPr marL="685601" indent="0">
              <a:buNone/>
              <a:defRPr sz="1000"/>
            </a:lvl4pPr>
            <a:lvl5pPr marL="914138" indent="0">
              <a:buNone/>
              <a:defRPr sz="1000"/>
            </a:lvl5pPr>
            <a:lvl6pPr marL="1142672" indent="0">
              <a:buNone/>
              <a:defRPr sz="1000"/>
            </a:lvl6pPr>
            <a:lvl7pPr marL="1371206" indent="0">
              <a:buNone/>
              <a:defRPr sz="1000"/>
            </a:lvl7pPr>
            <a:lvl8pPr marL="1599740" indent="0">
              <a:buNone/>
              <a:defRPr sz="1000"/>
            </a:lvl8pPr>
            <a:lvl9pPr marL="1828274" indent="0">
              <a:buNone/>
              <a:defRPr sz="1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00"/>
            </a:lvl1pPr>
            <a:lvl2pPr marL="228534" indent="0">
              <a:buNone/>
              <a:defRPr sz="600"/>
            </a:lvl2pPr>
            <a:lvl3pPr marL="457068" indent="0">
              <a:buNone/>
              <a:defRPr sz="500"/>
            </a:lvl3pPr>
            <a:lvl4pPr marL="685601" indent="0">
              <a:buNone/>
              <a:defRPr sz="450"/>
            </a:lvl4pPr>
            <a:lvl5pPr marL="914138" indent="0">
              <a:buNone/>
              <a:defRPr sz="450"/>
            </a:lvl5pPr>
            <a:lvl6pPr marL="1142672" indent="0">
              <a:buNone/>
              <a:defRPr sz="450"/>
            </a:lvl6pPr>
            <a:lvl7pPr marL="1371206" indent="0">
              <a:buNone/>
              <a:defRPr sz="450"/>
            </a:lvl7pPr>
            <a:lvl8pPr marL="1599740" indent="0">
              <a:buNone/>
              <a:defRPr sz="450"/>
            </a:lvl8pPr>
            <a:lvl9pPr marL="1828274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70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55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8" y="639767"/>
            <a:ext cx="2715684" cy="526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639767"/>
            <a:ext cx="7948082" cy="526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9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/Subtitle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99" y="6006047"/>
            <a:ext cx="2465239" cy="851959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flipH="1" flipV="1">
            <a:off x="11606726" y="-1"/>
            <a:ext cx="585278" cy="1575171"/>
          </a:xfrm>
          <a:prstGeom prst="rtTriangl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606" y="482606"/>
            <a:ext cx="11198092" cy="665379"/>
          </a:xfrm>
        </p:spPr>
        <p:txBody>
          <a:bodyPr/>
          <a:lstStyle/>
          <a:p>
            <a:r>
              <a:rPr lang="en-US"/>
              <a:t>Headline goes here, </a:t>
            </a:r>
            <a:r>
              <a:rPr lang="en-US" err="1"/>
              <a:t>Roboto</a:t>
            </a:r>
            <a:r>
              <a:rPr lang="en-US"/>
              <a:t> Light 36 point, 1 Line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41" y="1147986"/>
            <a:ext cx="11186852" cy="331601"/>
          </a:xfrm>
        </p:spPr>
        <p:txBody>
          <a:bodyPr anchor="t"/>
          <a:lstStyle>
            <a:lvl1pPr marL="0" indent="0">
              <a:buNone/>
              <a:defRPr sz="900" i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3680" indent="0">
              <a:buNone/>
              <a:defRPr/>
            </a:lvl2pPr>
            <a:lvl3pPr marL="129146" indent="0">
              <a:buNone/>
              <a:defRPr/>
            </a:lvl3pPr>
            <a:lvl4pPr marL="171996" indent="0">
              <a:buNone/>
              <a:defRPr/>
            </a:lvl4pPr>
            <a:lvl5pPr marL="236270" indent="0">
              <a:buNone/>
              <a:defRPr/>
            </a:lvl5pPr>
          </a:lstStyle>
          <a:p>
            <a:pPr lvl="0"/>
            <a:r>
              <a:rPr lang="en-US"/>
              <a:t>Subtitle goes here, </a:t>
            </a:r>
            <a:r>
              <a:rPr lang="en-US" err="1"/>
              <a:t>Roboto</a:t>
            </a:r>
            <a:r>
              <a:rPr lang="en-US"/>
              <a:t> Regular 24 point, no longer than one line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2139" y="2692400"/>
            <a:ext cx="2682540" cy="4165600"/>
            <a:chOff x="-2141" y="2692400"/>
            <a:chExt cx="2681841" cy="4165600"/>
          </a:xfrm>
        </p:grpSpPr>
        <p:sp>
          <p:nvSpPr>
            <p:cNvPr id="13" name="Right Triangle 12"/>
            <p:cNvSpPr/>
            <p:nvPr userDrawn="1"/>
          </p:nvSpPr>
          <p:spPr>
            <a:xfrm>
              <a:off x="-2141" y="2692400"/>
              <a:ext cx="1019671" cy="4165600"/>
            </a:xfrm>
            <a:prstGeom prst="rtTriangle">
              <a:avLst/>
            </a:prstGeom>
            <a:solidFill>
              <a:srgbClr val="FF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ight Triangle 13"/>
            <p:cNvSpPr/>
            <p:nvPr userDrawn="1"/>
          </p:nvSpPr>
          <p:spPr>
            <a:xfrm rot="16200000" flipV="1">
              <a:off x="1163093" y="5341393"/>
              <a:ext cx="357506" cy="2675708"/>
            </a:xfrm>
            <a:prstGeom prst="rtTriangle">
              <a:avLst/>
            </a:prstGeom>
            <a:solidFill>
              <a:srgbClr val="FF4D0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168" y="6359527"/>
            <a:ext cx="414004" cy="208701"/>
          </a:xfrm>
          <a:prstGeom prst="rect">
            <a:avLst/>
          </a:prstGeom>
        </p:spPr>
        <p:txBody>
          <a:bodyPr lIns="0" tIns="0" rIns="0" bIns="34290"/>
          <a:lstStyle>
            <a:defPPr>
              <a:defRPr lang="en-US"/>
            </a:defPPr>
            <a:lvl1pPr>
              <a:defRPr sz="11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l" defTabSz="171401" rtl="0" eaLnBrk="1" latinLnBrk="0" hangingPunct="1"/>
            <a:fld id="{64202F7F-356F-46E2-8791-88745C87F5D9}" type="slidenum">
              <a:rPr lang="en-US" sz="412" b="0" i="0" kern="120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pPr marL="0" lvl="0" algn="l" defTabSz="171401" rtl="0" eaLnBrk="1" latinLnBrk="0" hangingPunct="1"/>
              <a:t>‹#›</a:t>
            </a:fld>
            <a:endParaRPr lang="en-US" sz="412" b="0" i="0" kern="120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800" y="6359524"/>
            <a:ext cx="3118469" cy="17907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>
              <a:defRPr sz="1050">
                <a:solidFill>
                  <a:schemeClr val="tx2">
                    <a:lumMod val="50000"/>
                    <a:lumOff val="50000"/>
                  </a:schemeClr>
                </a:solidFill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12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© Informatica. Proprietary and Confidential.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017855" y="1854201"/>
            <a:ext cx="10662839" cy="41656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/>
              <a:t>First bullet, </a:t>
            </a:r>
            <a:r>
              <a:rPr lang="en-US" err="1"/>
              <a:t>Roboto</a:t>
            </a:r>
            <a:r>
              <a:rPr lang="en-US"/>
              <a:t> Regular 21point</a:t>
            </a:r>
          </a:p>
          <a:p>
            <a:pPr lvl="1"/>
            <a:r>
              <a:rPr lang="en-US"/>
              <a:t>Second bullet, </a:t>
            </a:r>
            <a:r>
              <a:rPr lang="en-US" err="1"/>
              <a:t>Roboto</a:t>
            </a:r>
            <a:r>
              <a:rPr lang="en-US"/>
              <a:t> Regular 18 point</a:t>
            </a:r>
          </a:p>
          <a:p>
            <a:pPr lvl="2"/>
            <a:r>
              <a:rPr lang="en-US"/>
              <a:t>Third bullet, </a:t>
            </a:r>
            <a:r>
              <a:rPr lang="en-US" err="1"/>
              <a:t>Roboto</a:t>
            </a:r>
            <a:r>
              <a:rPr lang="en-US"/>
              <a:t> Regular 16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92172" y="6197600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5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7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534" indent="0" algn="ctr">
              <a:buNone/>
              <a:defRPr/>
            </a:lvl2pPr>
            <a:lvl3pPr marL="457068" indent="0" algn="ctr">
              <a:buNone/>
              <a:defRPr/>
            </a:lvl3pPr>
            <a:lvl4pPr marL="685601" indent="0" algn="ctr">
              <a:buNone/>
              <a:defRPr/>
            </a:lvl4pPr>
            <a:lvl5pPr marL="914138" indent="0" algn="ctr">
              <a:buNone/>
              <a:defRPr/>
            </a:lvl5pPr>
            <a:lvl6pPr marL="1142672" indent="0" algn="ctr">
              <a:buNone/>
              <a:defRPr/>
            </a:lvl6pPr>
            <a:lvl7pPr marL="1371206" indent="0" algn="ctr">
              <a:buNone/>
              <a:defRPr/>
            </a:lvl7pPr>
            <a:lvl8pPr marL="1599740" indent="0" algn="ctr">
              <a:buNone/>
              <a:defRPr/>
            </a:lvl8pPr>
            <a:lvl9pPr marL="182827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16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9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534" indent="0">
              <a:buNone/>
              <a:defRPr sz="900"/>
            </a:lvl2pPr>
            <a:lvl3pPr marL="457068" indent="0">
              <a:buNone/>
              <a:defRPr sz="800"/>
            </a:lvl3pPr>
            <a:lvl4pPr marL="685601" indent="0">
              <a:buNone/>
              <a:defRPr sz="700"/>
            </a:lvl4pPr>
            <a:lvl5pPr marL="914138" indent="0">
              <a:buNone/>
              <a:defRPr sz="700"/>
            </a:lvl5pPr>
            <a:lvl6pPr marL="1142672" indent="0">
              <a:buNone/>
              <a:defRPr sz="700"/>
            </a:lvl6pPr>
            <a:lvl7pPr marL="1371206" indent="0">
              <a:buNone/>
              <a:defRPr sz="700"/>
            </a:lvl7pPr>
            <a:lvl8pPr marL="1599740" indent="0">
              <a:buNone/>
              <a:defRPr sz="700"/>
            </a:lvl8pPr>
            <a:lvl9pPr marL="1828274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558929"/>
            <a:ext cx="5331883" cy="434181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9" y="1558929"/>
            <a:ext cx="5331884" cy="434181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1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34" indent="0">
              <a:buNone/>
              <a:defRPr sz="1000" b="1"/>
            </a:lvl2pPr>
            <a:lvl3pPr marL="457068" indent="0">
              <a:buNone/>
              <a:defRPr sz="900" b="1"/>
            </a:lvl3pPr>
            <a:lvl4pPr marL="685601" indent="0">
              <a:buNone/>
              <a:defRPr sz="800" b="1"/>
            </a:lvl4pPr>
            <a:lvl5pPr marL="914138" indent="0">
              <a:buNone/>
              <a:defRPr sz="800" b="1"/>
            </a:lvl5pPr>
            <a:lvl6pPr marL="1142672" indent="0">
              <a:buNone/>
              <a:defRPr sz="800" b="1"/>
            </a:lvl6pPr>
            <a:lvl7pPr marL="1371206" indent="0">
              <a:buNone/>
              <a:defRPr sz="800" b="1"/>
            </a:lvl7pPr>
            <a:lvl8pPr marL="1599740" indent="0">
              <a:buNone/>
              <a:defRPr sz="800" b="1"/>
            </a:lvl8pPr>
            <a:lvl9pPr marL="1828274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5" cy="639762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34" indent="0">
              <a:buNone/>
              <a:defRPr sz="1000" b="1"/>
            </a:lvl2pPr>
            <a:lvl3pPr marL="457068" indent="0">
              <a:buNone/>
              <a:defRPr sz="900" b="1"/>
            </a:lvl3pPr>
            <a:lvl4pPr marL="685601" indent="0">
              <a:buNone/>
              <a:defRPr sz="800" b="1"/>
            </a:lvl4pPr>
            <a:lvl5pPr marL="914138" indent="0">
              <a:buNone/>
              <a:defRPr sz="800" b="1"/>
            </a:lvl5pPr>
            <a:lvl6pPr marL="1142672" indent="0">
              <a:buNone/>
              <a:defRPr sz="800" b="1"/>
            </a:lvl6pPr>
            <a:lvl7pPr marL="1371206" indent="0">
              <a:buNone/>
              <a:defRPr sz="800" b="1"/>
            </a:lvl7pPr>
            <a:lvl8pPr marL="1599740" indent="0">
              <a:buNone/>
              <a:defRPr sz="800" b="1"/>
            </a:lvl8pPr>
            <a:lvl9pPr marL="1828274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5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059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6" y="173038"/>
            <a:ext cx="2715684" cy="5613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173038"/>
            <a:ext cx="7948082" cy="5613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7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50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35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700"/>
            </a:lvl1pPr>
            <a:lvl2pPr marL="228534" indent="0">
              <a:buNone/>
              <a:defRPr sz="600"/>
            </a:lvl2pPr>
            <a:lvl3pPr marL="457068" indent="0">
              <a:buNone/>
              <a:defRPr sz="500"/>
            </a:lvl3pPr>
            <a:lvl4pPr marL="685601" indent="0">
              <a:buNone/>
              <a:defRPr sz="450"/>
            </a:lvl4pPr>
            <a:lvl5pPr marL="914138" indent="0">
              <a:buNone/>
              <a:defRPr sz="450"/>
            </a:lvl5pPr>
            <a:lvl6pPr marL="1142672" indent="0">
              <a:buNone/>
              <a:defRPr sz="450"/>
            </a:lvl6pPr>
            <a:lvl7pPr marL="1371206" indent="0">
              <a:buNone/>
              <a:defRPr sz="450"/>
            </a:lvl7pPr>
            <a:lvl8pPr marL="1599740" indent="0">
              <a:buNone/>
              <a:defRPr sz="450"/>
            </a:lvl8pPr>
            <a:lvl9pPr marL="1828274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600"/>
            </a:lvl1pPr>
            <a:lvl2pPr marL="228534" indent="0">
              <a:buNone/>
              <a:defRPr sz="1400"/>
            </a:lvl2pPr>
            <a:lvl3pPr marL="457068" indent="0">
              <a:buNone/>
              <a:defRPr sz="1200"/>
            </a:lvl3pPr>
            <a:lvl4pPr marL="685601" indent="0">
              <a:buNone/>
              <a:defRPr sz="1000"/>
            </a:lvl4pPr>
            <a:lvl5pPr marL="914138" indent="0">
              <a:buNone/>
              <a:defRPr sz="1000"/>
            </a:lvl5pPr>
            <a:lvl6pPr marL="1142672" indent="0">
              <a:buNone/>
              <a:defRPr sz="1000"/>
            </a:lvl6pPr>
            <a:lvl7pPr marL="1371206" indent="0">
              <a:buNone/>
              <a:defRPr sz="1000"/>
            </a:lvl7pPr>
            <a:lvl8pPr marL="1599740" indent="0">
              <a:buNone/>
              <a:defRPr sz="1000"/>
            </a:lvl8pPr>
            <a:lvl9pPr marL="1828274" indent="0">
              <a:buNone/>
              <a:defRPr sz="1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00"/>
            </a:lvl1pPr>
            <a:lvl2pPr marL="228534" indent="0">
              <a:buNone/>
              <a:defRPr sz="600"/>
            </a:lvl2pPr>
            <a:lvl3pPr marL="457068" indent="0">
              <a:buNone/>
              <a:defRPr sz="500"/>
            </a:lvl3pPr>
            <a:lvl4pPr marL="685601" indent="0">
              <a:buNone/>
              <a:defRPr sz="450"/>
            </a:lvl4pPr>
            <a:lvl5pPr marL="914138" indent="0">
              <a:buNone/>
              <a:defRPr sz="450"/>
            </a:lvl5pPr>
            <a:lvl6pPr marL="1142672" indent="0">
              <a:buNone/>
              <a:defRPr sz="450"/>
            </a:lvl6pPr>
            <a:lvl7pPr marL="1371206" indent="0">
              <a:buNone/>
              <a:defRPr sz="450"/>
            </a:lvl7pPr>
            <a:lvl8pPr marL="1599740" indent="0">
              <a:buNone/>
              <a:defRPr sz="450"/>
            </a:lvl8pPr>
            <a:lvl9pPr marL="1828274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84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8" y="639767"/>
            <a:ext cx="2715684" cy="526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639767"/>
            <a:ext cx="7948082" cy="526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4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/Subtitle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99" y="6006047"/>
            <a:ext cx="2465239" cy="851959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flipH="1" flipV="1">
            <a:off x="11606726" y="-1"/>
            <a:ext cx="585278" cy="1575171"/>
          </a:xfrm>
          <a:prstGeom prst="rtTriangl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2606" y="482606"/>
            <a:ext cx="11198092" cy="665379"/>
          </a:xfrm>
        </p:spPr>
        <p:txBody>
          <a:bodyPr/>
          <a:lstStyle/>
          <a:p>
            <a:r>
              <a:rPr lang="en-US"/>
              <a:t>Headline goes here, </a:t>
            </a:r>
            <a:r>
              <a:rPr lang="en-US" err="1"/>
              <a:t>Roboto</a:t>
            </a:r>
            <a:r>
              <a:rPr lang="en-US"/>
              <a:t> Light 36 point, 1 Line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8441" y="1147986"/>
            <a:ext cx="11186852" cy="331601"/>
          </a:xfrm>
        </p:spPr>
        <p:txBody>
          <a:bodyPr anchor="t"/>
          <a:lstStyle>
            <a:lvl1pPr marL="0" indent="0">
              <a:buNone/>
              <a:defRPr sz="900" i="0" baseline="0">
                <a:solidFill>
                  <a:schemeClr val="bg1">
                    <a:lumMod val="50000"/>
                  </a:schemeClr>
                </a:solidFill>
              </a:defRPr>
            </a:lvl1pPr>
            <a:lvl2pPr marL="63680" indent="0">
              <a:buNone/>
              <a:defRPr/>
            </a:lvl2pPr>
            <a:lvl3pPr marL="129146" indent="0">
              <a:buNone/>
              <a:defRPr/>
            </a:lvl3pPr>
            <a:lvl4pPr marL="171996" indent="0">
              <a:buNone/>
              <a:defRPr/>
            </a:lvl4pPr>
            <a:lvl5pPr marL="236270" indent="0">
              <a:buNone/>
              <a:defRPr/>
            </a:lvl5pPr>
          </a:lstStyle>
          <a:p>
            <a:pPr lvl="0"/>
            <a:r>
              <a:rPr lang="en-US"/>
              <a:t>Subtitle goes here, </a:t>
            </a:r>
            <a:r>
              <a:rPr lang="en-US" err="1"/>
              <a:t>Roboto</a:t>
            </a:r>
            <a:r>
              <a:rPr lang="en-US"/>
              <a:t> Regular 24 point, no longer than one line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2139" y="2692400"/>
            <a:ext cx="2682540" cy="4165600"/>
            <a:chOff x="-2141" y="2692400"/>
            <a:chExt cx="2681841" cy="4165600"/>
          </a:xfrm>
        </p:grpSpPr>
        <p:sp>
          <p:nvSpPr>
            <p:cNvPr id="13" name="Right Triangle 12"/>
            <p:cNvSpPr/>
            <p:nvPr userDrawn="1"/>
          </p:nvSpPr>
          <p:spPr>
            <a:xfrm>
              <a:off x="-2141" y="2692400"/>
              <a:ext cx="1019671" cy="4165600"/>
            </a:xfrm>
            <a:prstGeom prst="rtTriangle">
              <a:avLst/>
            </a:prstGeom>
            <a:solidFill>
              <a:srgbClr val="FF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4" name="Right Triangle 13"/>
            <p:cNvSpPr/>
            <p:nvPr userDrawn="1"/>
          </p:nvSpPr>
          <p:spPr>
            <a:xfrm rot="16200000" flipV="1">
              <a:off x="1163093" y="5341393"/>
              <a:ext cx="357506" cy="2675708"/>
            </a:xfrm>
            <a:prstGeom prst="rtTriangle">
              <a:avLst/>
            </a:prstGeom>
            <a:solidFill>
              <a:srgbClr val="FF4D0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168" y="6359527"/>
            <a:ext cx="414004" cy="208701"/>
          </a:xfrm>
          <a:prstGeom prst="rect">
            <a:avLst/>
          </a:prstGeom>
        </p:spPr>
        <p:txBody>
          <a:bodyPr lIns="0" tIns="0" rIns="0" bIns="34290"/>
          <a:lstStyle>
            <a:defPPr>
              <a:defRPr lang="en-US"/>
            </a:defPPr>
            <a:lvl1pPr>
              <a:defRPr sz="11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l" defTabSz="171401" rtl="0" eaLnBrk="1" latinLnBrk="0" hangingPunct="1"/>
            <a:fld id="{64202F7F-356F-46E2-8791-88745C87F5D9}" type="slidenum">
              <a:rPr lang="en-US" sz="412" b="0" i="0" kern="120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pPr marL="0" lvl="0" algn="l" defTabSz="171401" rtl="0" eaLnBrk="1" latinLnBrk="0" hangingPunct="1"/>
              <a:t>‹#›</a:t>
            </a:fld>
            <a:endParaRPr lang="en-US" sz="412" b="0" i="0" kern="120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800" y="6359524"/>
            <a:ext cx="3118469" cy="17907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>
              <a:defRPr sz="1050">
                <a:solidFill>
                  <a:schemeClr val="tx2">
                    <a:lumMod val="50000"/>
                    <a:lumOff val="50000"/>
                  </a:schemeClr>
                </a:solidFill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12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© Informatica. Proprietary and Confidential.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017855" y="1854201"/>
            <a:ext cx="10662839" cy="41656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/>
              <a:t>First bullet, </a:t>
            </a:r>
            <a:r>
              <a:rPr lang="en-US" err="1"/>
              <a:t>Roboto</a:t>
            </a:r>
            <a:r>
              <a:rPr lang="en-US"/>
              <a:t> Regular 21point</a:t>
            </a:r>
          </a:p>
          <a:p>
            <a:pPr lvl="1"/>
            <a:r>
              <a:rPr lang="en-US"/>
              <a:t>Second bullet, </a:t>
            </a:r>
            <a:r>
              <a:rPr lang="en-US" err="1"/>
              <a:t>Roboto</a:t>
            </a:r>
            <a:r>
              <a:rPr lang="en-US"/>
              <a:t> Regular 18 point</a:t>
            </a:r>
          </a:p>
          <a:p>
            <a:pPr lvl="2"/>
            <a:r>
              <a:rPr lang="en-US"/>
              <a:t>Third bullet, </a:t>
            </a:r>
            <a:r>
              <a:rPr lang="en-US" err="1"/>
              <a:t>Roboto</a:t>
            </a:r>
            <a:r>
              <a:rPr lang="en-US"/>
              <a:t> Regular 16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92172" y="6197600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5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DF35-AEDB-4943-8041-F34E99FE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1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Cube Trim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13547E1-5D84-4CEC-9FF5-7359E661A4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27" r="28878" b="4644"/>
          <a:stretch/>
        </p:blipFill>
        <p:spPr>
          <a:xfrm>
            <a:off x="4233429" y="-1"/>
            <a:ext cx="7958571" cy="6858001"/>
          </a:xfrm>
          <a:prstGeom prst="rect">
            <a:avLst/>
          </a:prstGeom>
          <a:effectLst/>
        </p:spPr>
      </p:pic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67FDE467-FA2A-029B-8956-9F274E28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8" y="2999897"/>
            <a:ext cx="7740130" cy="6093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buNone/>
              <a:defRPr sz="44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SHORT TITLE</a:t>
            </a:r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90EBA1D7-D6C7-23AB-2471-0B7D204C24D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6158" y="3795573"/>
            <a:ext cx="774013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– SMALL SUBHEAD ALL CAPS</a:t>
            </a:r>
            <a:endParaRPr lang="en-ES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1376BDC7-FE95-97CE-C59E-F757C57C057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06158" y="4973576"/>
            <a:ext cx="774013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DATE – SMALL SUBHEAD ALL CAPS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627306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x Overlay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523359C-C729-415A-B81A-7B8E9C9451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3252" y="0"/>
            <a:ext cx="8788748" cy="6858000"/>
          </a:xfrm>
          <a:prstGeom prst="rect">
            <a:avLst/>
          </a:prstGeom>
        </p:spPr>
      </p:pic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E9543D4F-FCCD-4724-8333-DAA5F5403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8" y="2999897"/>
            <a:ext cx="8016938" cy="6093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44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TITLE – ALL CAP HEADLINES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2BD5B852-D37C-4B69-861A-4378B66473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106158" y="3795573"/>
            <a:ext cx="80169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– SMALL SUBHEAD ALL CAPS</a:t>
            </a:r>
            <a:endParaRPr lang="en-ES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89186051-C015-4DA7-8524-164B914DF8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06158" y="4973576"/>
            <a:ext cx="80169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DATE – SMALL SUBHEAD ALL CAPS</a:t>
            </a:r>
            <a:endParaRPr lang="en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895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3BDF-0103-422F-9A1D-A050B1DE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41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mbo Logo Overlay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tack of books&#10;&#10;Description automatically generated with low confidence">
            <a:extLst>
              <a:ext uri="{FF2B5EF4-FFF2-40B4-BE49-F238E27FC236}">
                <a16:creationId xmlns:a16="http://schemas.microsoft.com/office/drawing/2014/main" id="{792BB3F9-5EE7-4818-BEEE-ACAB6C795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245" cy="6858000"/>
          </a:xfrm>
          <a:prstGeom prst="rect">
            <a:avLst/>
          </a:prstGeom>
        </p:spPr>
      </p:pic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67FDE467-FA2A-029B-8956-9F274E28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8" y="2996015"/>
            <a:ext cx="7939994" cy="6093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44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TITLE – ALL CAP HEADLINES</a:t>
            </a:r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90EBA1D7-D6C7-23AB-2471-0B7D204C24D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6158" y="3795573"/>
            <a:ext cx="793999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– SMALL SUBHEAD ALL CAPS</a:t>
            </a:r>
            <a:endParaRPr lang="en-ES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1376BDC7-FE95-97CE-C59E-F757C57C057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06158" y="4973576"/>
            <a:ext cx="793999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DATE – SMALL SUBHEAD ALL CAPS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754539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Logo Overlay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stack of books&#10;&#10;Description automatically generated with low confidence">
            <a:extLst>
              <a:ext uri="{FF2B5EF4-FFF2-40B4-BE49-F238E27FC236}">
                <a16:creationId xmlns:a16="http://schemas.microsoft.com/office/drawing/2014/main" id="{C1218DEC-EE2A-4348-8AA4-A354F5C5B6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7FF3C681-DCF4-4812-88D5-01DF0D61A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7" y="3429000"/>
            <a:ext cx="9005405" cy="4985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buNone/>
              <a:defRPr sz="36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TITLE – ALL CAP HEADLINES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BF338ABB-031F-418D-B827-86E1FCA60E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106158" y="3026537"/>
            <a:ext cx="900540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SECTION # – SMALL SUBHEAD ALL CAPS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015559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Cub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A4965-77D2-328A-8F6D-735D808B5F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73CEE093-768E-0C35-C1B4-67BC0F694D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070" y="2855345"/>
            <a:ext cx="9548037" cy="6647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GB"/>
              <a:t>Title of </a:t>
            </a:r>
            <a:r>
              <a:rPr lang="en-GB" err="1"/>
              <a:t>secton</a:t>
            </a:r>
            <a:endParaRPr lang="en-GB"/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CD0F7A16-2BE2-76CF-0F63-F047AC62533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329070" y="3615994"/>
            <a:ext cx="9548037" cy="3236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5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ES"/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3C2EF584-5C93-38E9-2331-7749FB2956B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29070" y="4131375"/>
            <a:ext cx="954803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SOURCE</a:t>
            </a:r>
            <a:endParaRPr lang="en-E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1FB5B2-9C96-6D34-4AF7-271F34A04AC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891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x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tiled&#10;&#10;Description automatically generated">
            <a:extLst>
              <a:ext uri="{FF2B5EF4-FFF2-40B4-BE49-F238E27FC236}">
                <a16:creationId xmlns:a16="http://schemas.microsoft.com/office/drawing/2014/main" id="{A5932C3D-3C39-6EB6-5586-906DBE089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5" t="4546" r="3633" b="454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50811124-E90A-8E92-6854-049F21424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070" y="2855345"/>
            <a:ext cx="9548037" cy="6647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GB"/>
              <a:t>Title of </a:t>
            </a:r>
            <a:r>
              <a:rPr lang="en-GB" err="1"/>
              <a:t>secton</a:t>
            </a:r>
            <a:endParaRPr lang="en-GB"/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23E9656-824F-A014-2207-FE58EA6B7C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329070" y="3615994"/>
            <a:ext cx="9548037" cy="3236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5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ES"/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E25B3E13-A783-1AC1-AB8A-DD87B00D9DB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29070" y="4131375"/>
            <a:ext cx="954803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SOURCE</a:t>
            </a:r>
            <a:endParaRPr lang="en-E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6FD375-CE44-AE78-062D-1767955C90A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3757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x 2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B51D148-F836-2EB9-C140-4BE7D9AE5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C7CF8014-8CF7-1F70-D0C8-D543042181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9070" y="2855345"/>
            <a:ext cx="9548037" cy="6647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r>
              <a:rPr lang="en-GB"/>
              <a:t>Title of </a:t>
            </a:r>
            <a:r>
              <a:rPr lang="en-GB" err="1"/>
              <a:t>secton</a:t>
            </a:r>
            <a:endParaRPr lang="en-GB"/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5678BD48-9902-5ECF-C955-EE633C491D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329070" y="3615994"/>
            <a:ext cx="9548037" cy="3236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5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</a:t>
            </a:r>
            <a:endParaRPr lang="en-ES"/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E63D5785-7ADD-AF6A-AD7E-4AEF35F9EC3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29070" y="4131375"/>
            <a:ext cx="954803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SOURCE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7B6A4-1860-3365-5625-8D6A492F849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4333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tiled&#10;&#10;Description automatically generated">
            <a:extLst>
              <a:ext uri="{FF2B5EF4-FFF2-40B4-BE49-F238E27FC236}">
                <a16:creationId xmlns:a16="http://schemas.microsoft.com/office/drawing/2014/main" id="{A5932C3D-3C39-6EB6-5586-906DBE089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5" t="4546" r="3633" b="454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6FD375-CE44-AE78-062D-1767955C90A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D5A3127-10F3-0AC7-39AE-9CF3D64EFCA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0AD36C-4AC1-9688-2153-AD34C750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160598"/>
            <a:ext cx="11387137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2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8906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w/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tiled&#10;&#10;Description automatically generated">
            <a:extLst>
              <a:ext uri="{FF2B5EF4-FFF2-40B4-BE49-F238E27FC236}">
                <a16:creationId xmlns:a16="http://schemas.microsoft.com/office/drawing/2014/main" id="{A5932C3D-3C39-6EB6-5586-906DBE089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5" t="4546" r="3633" b="454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6FD375-CE44-AE78-062D-1767955C90A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CD1D1825-571D-EE29-53E3-DDE788EE767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DB43F7-8B1E-B29A-4159-D63B8EB4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480842"/>
            <a:ext cx="11387137" cy="478487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2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EDC5CCD2-1293-D583-8534-AEA83AEDE0F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4336" y="747796"/>
            <a:ext cx="1138713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goes here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097946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9F4C9F1-5E9D-CE5E-936A-F7650C09BCC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52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adient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tack of books&#10;&#10;Description automatically generated with low confidence">
            <a:extLst>
              <a:ext uri="{FF2B5EF4-FFF2-40B4-BE49-F238E27FC236}">
                <a16:creationId xmlns:a16="http://schemas.microsoft.com/office/drawing/2014/main" id="{86C978D4-C495-CB7C-42B1-19923DDA6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6810" y="-1"/>
            <a:ext cx="7480679" cy="6858000"/>
          </a:xfrm>
          <a:prstGeom prst="rect">
            <a:avLst/>
          </a:prstGeom>
        </p:spPr>
      </p:pic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EAFA40FE-E728-45A8-BD65-65AA16E3312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7" y="275030"/>
            <a:ext cx="1093227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Agenda</a:t>
            </a:r>
            <a:endParaRPr lang="en-E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589C9E0-8829-4E78-842A-C1E2814A991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9726" y="2245518"/>
            <a:ext cx="4364037" cy="236696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  <a:p>
            <a:pPr lvl="0"/>
            <a:r>
              <a:rPr lang="en-US"/>
              <a:t>Item</a:t>
            </a:r>
          </a:p>
          <a:p>
            <a:pPr lvl="0"/>
            <a:r>
              <a:rPr lang="en-US"/>
              <a:t>Item</a:t>
            </a:r>
          </a:p>
          <a:p>
            <a:pPr lvl="0"/>
            <a:r>
              <a:rPr lang="en-US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21589511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2B7B3-960C-9C0E-8325-24F091C18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EAFA40FE-E728-45A8-BD65-65AA16E3312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39726" y="1600813"/>
            <a:ext cx="235225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Agenda</a:t>
            </a:r>
            <a:endParaRPr lang="en-E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CBF275-3DE3-418E-9324-1423DE59133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39726" y="2245518"/>
            <a:ext cx="4364037" cy="2366963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Item</a:t>
            </a:r>
          </a:p>
          <a:p>
            <a:pPr lvl="0"/>
            <a:r>
              <a:rPr lang="en-US"/>
              <a:t>Item</a:t>
            </a:r>
          </a:p>
          <a:p>
            <a:pPr lvl="0"/>
            <a:r>
              <a:rPr lang="en-US"/>
              <a:t>Item</a:t>
            </a:r>
          </a:p>
          <a:p>
            <a:pPr lvl="0"/>
            <a:r>
              <a:rPr lang="en-US"/>
              <a:t>Item</a:t>
            </a:r>
          </a:p>
        </p:txBody>
      </p:sp>
      <p:pic>
        <p:nvPicPr>
          <p:cNvPr id="7" name="Union.png">
            <a:extLst>
              <a:ext uri="{FF2B5EF4-FFF2-40B4-BE49-F238E27FC236}">
                <a16:creationId xmlns:a16="http://schemas.microsoft.com/office/drawing/2014/main" id="{A39ED983-2AD0-40A5-A982-BC6B58EA7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49849D1B-C02F-3458-AC3B-BBCDD144CE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9424BAF-E1A9-874B-E8FD-0ACF63CC02E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B6C3C-2C6B-4A2E-57F2-9DD74A5013DD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65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809629"/>
            <a:ext cx="12192000" cy="5495925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 userDrawn="1"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  <a:cs typeface="ＭＳ Ｐゴシック" charset="0"/>
              </a:rPr>
              <a:t>Document Title Goes Here</a:t>
            </a:r>
          </a:p>
        </p:txBody>
      </p:sp>
      <p:sp>
        <p:nvSpPr>
          <p:cNvPr id="6" name="Text Box 21"/>
          <p:cNvSpPr txBox="1">
            <a:spLocks noChangeArrowheads="1"/>
          </p:cNvSpPr>
          <p:nvPr userDrawn="1"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305E622A-2343-1140-BE1E-558756E31317}" type="slidenum">
              <a:rPr lang="en-US" sz="1100" smtClean="0">
                <a:solidFill>
                  <a:srgbClr val="1E1E1E"/>
                </a:solidFill>
                <a:cs typeface="ＭＳ Ｐゴシック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  <a:cs typeface="ＭＳ Ｐゴシック" charset="0"/>
            </a:endParaRPr>
          </a:p>
        </p:txBody>
      </p:sp>
      <p:pic>
        <p:nvPicPr>
          <p:cNvPr id="7" name="Picture 22" descr="pepsi_logo_col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77902" y="1644654"/>
            <a:ext cx="9791701" cy="652463"/>
          </a:xfrm>
        </p:spPr>
        <p:txBody>
          <a:bodyPr lIns="0" bIns="0" anchor="t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90601" y="3975104"/>
            <a:ext cx="7977717" cy="606425"/>
          </a:xfrm>
        </p:spPr>
        <p:txBody>
          <a:bodyPr lIns="0" bIns="0"/>
          <a:lstStyle>
            <a:lvl1pPr marL="0" indent="0">
              <a:lnSpc>
                <a:spcPct val="95000"/>
              </a:lnSpc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827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160598"/>
            <a:ext cx="11387137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895B69-3691-DB4F-492B-9793F000DFE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6D9ED-C5AA-3000-B4D6-F9475DD7C4C5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2490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480842"/>
            <a:ext cx="11387137" cy="478487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F762DCF8-0949-8D82-F9CE-FF70B737FEA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4336" y="747796"/>
            <a:ext cx="1138713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goes here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C706-CDB4-1294-F4B6-C70F7CFCB36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975E-F812-3A22-2530-893D5CECF6DC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1588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803D-AEB8-FDED-4DCC-43D3FF78298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963AC-C035-01FA-B83A-AD9CF203A92E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959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Content - w/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5538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163781"/>
            <a:ext cx="6717984" cy="510193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C706-CDB4-1294-F4B6-C70F7CFCB36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975E-F812-3A22-2530-893D5CECF6DC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9EF00D-6A3A-D093-3C34-16E999A3608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381875" y="1163782"/>
            <a:ext cx="4387850" cy="5102082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8976680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&amp; Content - w/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5538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480842"/>
            <a:ext cx="6717984" cy="478487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F762DCF8-0949-8D82-F9CE-FF70B737FEA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4336" y="747796"/>
            <a:ext cx="113553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goes here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C706-CDB4-1294-F4B6-C70F7CFCB36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975E-F812-3A22-2530-893D5CECF6DC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9EF00D-6A3A-D093-3C34-16E999A3608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381875" y="1481138"/>
            <a:ext cx="4387850" cy="4784725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82761341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160598"/>
            <a:ext cx="5598045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8390D8-3D4C-2FF3-24E4-376EAD340D8F}"/>
              </a:ext>
            </a:extLst>
          </p:cNvPr>
          <p:cNvSpPr>
            <a:spLocks noGrp="1"/>
          </p:cNvSpPr>
          <p:nvPr>
            <p:ph idx="57"/>
          </p:nvPr>
        </p:nvSpPr>
        <p:spPr>
          <a:xfrm>
            <a:off x="6203428" y="1160598"/>
            <a:ext cx="5598045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0F563B8-EBFC-C867-9365-2AE511F954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8D6D8-314C-E5CD-4923-C2C073F12785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5260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 w/ Medium Logo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192E3-362B-B3C1-F82A-2FE04C6FD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160598"/>
            <a:ext cx="11387137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84D934-0B2A-D26C-87D3-CF47D8F97E9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A83CA-4CA1-EF99-851D-90AA7AC20589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71152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&amp; Content  w/ Medium Logo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1EEAC-9492-925E-2DE9-D2A56A2E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480842"/>
            <a:ext cx="11387137" cy="478487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F762DCF8-0949-8D82-F9CE-FF70B737FEA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4336" y="747796"/>
            <a:ext cx="1138713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goes here</a:t>
            </a:r>
            <a:endParaRPr lang="en-E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F6E5305-7337-EE57-B98C-CCA9B83CDD6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420CA-8CA2-9119-7C36-A0F1216F00F1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8279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 w/ Medium Logo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64DAA-4081-2599-A8C1-C719046252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90CAAA-9FCB-C1C9-B172-8C9F1D58492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517B4-A4EE-A341-C047-702C885C8DD4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865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Content - w/image &amp; Medium Logo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E6A3B-DFFA-78FA-635F-D52934893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5538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163781"/>
            <a:ext cx="6717984" cy="510193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C706-CDB4-1294-F4B6-C70F7CFCB36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975E-F812-3A22-2530-893D5CECF6DC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9EF00D-6A3A-D093-3C34-16E999A3608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381875" y="1163782"/>
            <a:ext cx="4387850" cy="5102082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42279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1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head &amp; Content - w/image &amp; Medium Logo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260FB1-28E5-2513-69CE-0E88510F76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5538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480842"/>
            <a:ext cx="6717984" cy="478487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F762DCF8-0949-8D82-F9CE-FF70B737FEA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14336" y="747796"/>
            <a:ext cx="113553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goes here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C706-CDB4-1294-F4B6-C70F7CFCB36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975E-F812-3A22-2530-893D5CECF6DC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9EF00D-6A3A-D093-3C34-16E999A3608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381875" y="1481138"/>
            <a:ext cx="4387850" cy="4784725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855998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Content  w/ Medium Logo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981E5-A3A4-173E-31DD-B500AC107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2" r="22226"/>
          <a:stretch/>
        </p:blipFill>
        <p:spPr>
          <a:xfrm>
            <a:off x="0" y="0"/>
            <a:ext cx="7480679" cy="6858000"/>
          </a:xfrm>
          <a:prstGeom prst="rect">
            <a:avLst/>
          </a:prstGeom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160598"/>
            <a:ext cx="5598045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8390D8-3D4C-2FF3-24E4-376EAD340D8F}"/>
              </a:ext>
            </a:extLst>
          </p:cNvPr>
          <p:cNvSpPr>
            <a:spLocks noGrp="1"/>
          </p:cNvSpPr>
          <p:nvPr>
            <p:ph idx="57"/>
          </p:nvPr>
        </p:nvSpPr>
        <p:spPr>
          <a:xfrm>
            <a:off x="6203428" y="1160598"/>
            <a:ext cx="5598045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0F3637-AA96-1AEF-8BE0-FF680A2D1AA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F14E-6039-BF54-631C-07803A53C15C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584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w/ Big Hex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D6C4F39-1ADC-4F32-89C3-3383D2616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3252" y="0"/>
            <a:ext cx="8788748" cy="6858000"/>
          </a:xfrm>
          <a:prstGeom prst="rect">
            <a:avLst/>
          </a:prstGeom>
        </p:spPr>
      </p:pic>
      <p:pic>
        <p:nvPicPr>
          <p:cNvPr id="7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35EF7D05-650D-4C1D-9809-6441285E91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A5C663-B917-458C-B474-F4289FCED658}"/>
              </a:ext>
            </a:extLst>
          </p:cNvPr>
          <p:cNvSpPr>
            <a:spLocks noGrp="1"/>
          </p:cNvSpPr>
          <p:nvPr>
            <p:ph sz="quarter" idx="58"/>
          </p:nvPr>
        </p:nvSpPr>
        <p:spPr>
          <a:xfrm>
            <a:off x="414337" y="1793769"/>
            <a:ext cx="4832350" cy="3571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D620EE32-FACB-5EFC-9407-1D5C7905F7D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14337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Union.png">
            <a:extLst>
              <a:ext uri="{FF2B5EF4-FFF2-40B4-BE49-F238E27FC236}">
                <a16:creationId xmlns:a16="http://schemas.microsoft.com/office/drawing/2014/main" id="{D313BA35-B469-A3A2-55A7-1FEF4DDC8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F09D9-5075-C7F0-05E0-EE2ED90B1A3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BCB46-06B2-C835-C2D4-D2E8602804ED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176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Media w/ GeoCub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CEFB61-7C9D-4B46-A254-A6B2D149E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90"/>
            <a:ext cx="12192000" cy="6858000"/>
          </a:xfrm>
          <a:prstGeom prst="rect">
            <a:avLst/>
          </a:prstGeom>
        </p:spPr>
      </p:pic>
      <p:pic>
        <p:nvPicPr>
          <p:cNvPr id="6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3FE82951-AEA6-46CE-8533-F4DCD2AAB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7" name="Union.png">
            <a:extLst>
              <a:ext uri="{FF2B5EF4-FFF2-40B4-BE49-F238E27FC236}">
                <a16:creationId xmlns:a16="http://schemas.microsoft.com/office/drawing/2014/main" id="{4405CEE2-EBA3-4053-AC2A-EA7492E340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D4ED3ACD-93A6-4029-BB10-2C2AAE9B6E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7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C9DCDD3B-CB62-44DB-834B-C951CC621437}"/>
              </a:ext>
            </a:extLst>
          </p:cNvPr>
          <p:cNvSpPr>
            <a:spLocks noGrp="1"/>
          </p:cNvSpPr>
          <p:nvPr>
            <p:ph type="media" sz="quarter" idx="58"/>
          </p:nvPr>
        </p:nvSpPr>
        <p:spPr>
          <a:xfrm>
            <a:off x="414338" y="946150"/>
            <a:ext cx="11387137" cy="5241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E77392B-E27E-DD51-7DD4-D33E63D4460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BDE89-E6B5-9B76-466B-075663B8A1CD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2090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Media w/ GeoCub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3FE82951-AEA6-46CE-8533-F4DCD2AAB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7" name="Union.png">
            <a:extLst>
              <a:ext uri="{FF2B5EF4-FFF2-40B4-BE49-F238E27FC236}">
                <a16:creationId xmlns:a16="http://schemas.microsoft.com/office/drawing/2014/main" id="{4405CEE2-EBA3-4053-AC2A-EA7492E340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D4ED3ACD-93A6-4029-BB10-2C2AAE9B6E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7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E77392B-E27E-DD51-7DD4-D33E63D4460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BDE89-E6B5-9B76-466B-075663B8A1CD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7EF8AF-87E1-FC3B-B551-CDCE65FF5DB3}"/>
              </a:ext>
            </a:extLst>
          </p:cNvPr>
          <p:cNvGrpSpPr/>
          <p:nvPr userDrawn="1"/>
        </p:nvGrpSpPr>
        <p:grpSpPr>
          <a:xfrm>
            <a:off x="4167081" y="952849"/>
            <a:ext cx="3881141" cy="5413393"/>
            <a:chOff x="4222101" y="1750742"/>
            <a:chExt cx="3915548" cy="516784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0F4AB7-C0C9-2AD2-F624-7BA1823D7D98}"/>
                </a:ext>
              </a:extLst>
            </p:cNvPr>
            <p:cNvCxnSpPr>
              <a:cxnSpLocks/>
            </p:cNvCxnSpPr>
            <p:nvPr/>
          </p:nvCxnSpPr>
          <p:spPr>
            <a:xfrm>
              <a:off x="4222101" y="1750742"/>
              <a:ext cx="0" cy="5167845"/>
            </a:xfrm>
            <a:prstGeom prst="line">
              <a:avLst/>
            </a:prstGeom>
            <a:noFill/>
            <a:ln w="12700" cap="flat" cmpd="sng" algn="ctr">
              <a:solidFill>
                <a:srgbClr val="5A5A5A">
                  <a:lumMod val="20000"/>
                  <a:lumOff val="80000"/>
                </a:srgbClr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E2D951-733D-A811-78C2-DD3A3E8C70A7}"/>
                </a:ext>
              </a:extLst>
            </p:cNvPr>
            <p:cNvCxnSpPr>
              <a:cxnSpLocks/>
            </p:cNvCxnSpPr>
            <p:nvPr/>
          </p:nvCxnSpPr>
          <p:spPr>
            <a:xfrm>
              <a:off x="8137649" y="1750742"/>
              <a:ext cx="0" cy="5167845"/>
            </a:xfrm>
            <a:prstGeom prst="line">
              <a:avLst/>
            </a:prstGeom>
            <a:noFill/>
            <a:ln w="12700" cap="flat" cmpd="sng" algn="ctr">
              <a:solidFill>
                <a:srgbClr val="5A5A5A">
                  <a:lumMod val="20000"/>
                  <a:lumOff val="80000"/>
                </a:srgbClr>
              </a:solidFill>
              <a:prstDash val="solid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4497ED5-153A-FA7D-392B-CD6D5F7D7DD3}"/>
              </a:ext>
            </a:extLst>
          </p:cNvPr>
          <p:cNvSpPr/>
          <p:nvPr userDrawn="1"/>
        </p:nvSpPr>
        <p:spPr>
          <a:xfrm>
            <a:off x="414336" y="954360"/>
            <a:ext cx="3625992" cy="456567"/>
          </a:xfrm>
          <a:prstGeom prst="rect">
            <a:avLst/>
          </a:prstGeom>
          <a:solidFill>
            <a:srgbClr val="90313A"/>
          </a:solidFill>
          <a:ln w="9525" cap="flat" cmpd="sng" algn="ctr">
            <a:solidFill>
              <a:srgbClr val="90313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D202A-61A8-7A38-272D-06D9180BE038}"/>
              </a:ext>
            </a:extLst>
          </p:cNvPr>
          <p:cNvSpPr/>
          <p:nvPr userDrawn="1"/>
        </p:nvSpPr>
        <p:spPr>
          <a:xfrm>
            <a:off x="4292750" y="954360"/>
            <a:ext cx="3625992" cy="456567"/>
          </a:xfrm>
          <a:prstGeom prst="rect">
            <a:avLst/>
          </a:prstGeom>
          <a:solidFill>
            <a:srgbClr val="EF7725"/>
          </a:solidFill>
          <a:ln w="9525" cap="flat" cmpd="sng" algn="ctr">
            <a:solidFill>
              <a:srgbClr val="EF772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0D7EC7-2E88-1430-5AB6-7050673E206E}"/>
              </a:ext>
            </a:extLst>
          </p:cNvPr>
          <p:cNvSpPr/>
          <p:nvPr userDrawn="1"/>
        </p:nvSpPr>
        <p:spPr>
          <a:xfrm>
            <a:off x="8171165" y="954360"/>
            <a:ext cx="3625992" cy="456567"/>
          </a:xfrm>
          <a:prstGeom prst="rect">
            <a:avLst/>
          </a:prstGeom>
          <a:solidFill>
            <a:srgbClr val="78BE20"/>
          </a:solidFill>
          <a:ln w="9525" cap="flat" cmpd="sng" algn="ctr">
            <a:solidFill>
              <a:srgbClr val="78BE2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BETTER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4749E25-D392-BDDA-BBB5-580BDED34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0000"/>
          <a:stretch/>
        </p:blipFill>
        <p:spPr>
          <a:xfrm>
            <a:off x="4406284" y="1030198"/>
            <a:ext cx="302122" cy="33979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92B51BA-4980-C7C9-1840-9A27D6E9E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7999"/>
          <a:stretch/>
        </p:blipFill>
        <p:spPr>
          <a:xfrm>
            <a:off x="453718" y="941220"/>
            <a:ext cx="471192" cy="48284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19BA134-0C57-2464-1721-0F406D346F9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3929" y="1007533"/>
            <a:ext cx="334260" cy="4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5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 w/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CEFB61-7C9D-4B46-A254-A6B2D149E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3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3FE82951-AEA6-46CE-8533-F4DCD2AABD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7" name="Union.png">
            <a:extLst>
              <a:ext uri="{FF2B5EF4-FFF2-40B4-BE49-F238E27FC236}">
                <a16:creationId xmlns:a16="http://schemas.microsoft.com/office/drawing/2014/main" id="{4405CEE2-EBA3-4053-AC2A-EA7492E340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7E61CE5-3CFA-DBE6-3363-2B629249ED5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65F5B-A8E6-6161-5769-B7EDF45E4F3B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6498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6576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ACE8D9E4-54BC-27ED-F785-06C16F40C7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8" y="2920650"/>
            <a:ext cx="4954883" cy="6093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44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SHORT MESSAGE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C82ED8F3-0D82-9AF9-E40E-02ADD19E5F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6158" y="3795573"/>
            <a:ext cx="7216903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n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ADDITIONAL MESSAGE</a:t>
            </a:r>
            <a:endParaRPr lang="en-ES"/>
          </a:p>
        </p:txBody>
      </p:sp>
      <p:sp>
        <p:nvSpPr>
          <p:cNvPr id="10" name="Text Placeholder 42">
            <a:extLst>
              <a:ext uri="{FF2B5EF4-FFF2-40B4-BE49-F238E27FC236}">
                <a16:creationId xmlns:a16="http://schemas.microsoft.com/office/drawing/2014/main" id="{D85CA21C-8F88-EB30-66FF-C8AC1808DA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6158" y="4819076"/>
            <a:ext cx="2432305" cy="283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50000"/>
              </a:lnSpc>
              <a:buNone/>
              <a:defRPr sz="1400" b="1" i="0" cap="all" baseline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s-ES"/>
              <a:t>FULL NAME</a:t>
            </a:r>
            <a:endParaRPr lang="en-GB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BD4201-57A5-4BE6-6D22-BB5451D7114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106158" y="5219964"/>
            <a:ext cx="243230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smtClean="0">
                <a:solidFill>
                  <a:schemeClr val="bg1"/>
                </a:solidFill>
                <a:effectLst/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Title, Location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1B8D0D2A-A3AE-7128-1719-E61DF1DF0BA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106158" y="5504169"/>
            <a:ext cx="243230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000" b="0" i="0" smtClean="0">
                <a:solidFill>
                  <a:schemeClr val="bg1"/>
                </a:solidFill>
                <a:effectLst/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Email address</a:t>
            </a:r>
          </a:p>
        </p:txBody>
      </p:sp>
      <p:sp>
        <p:nvSpPr>
          <p:cNvPr id="13" name="Text Placeholder 42">
            <a:extLst>
              <a:ext uri="{FF2B5EF4-FFF2-40B4-BE49-F238E27FC236}">
                <a16:creationId xmlns:a16="http://schemas.microsoft.com/office/drawing/2014/main" id="{4480B40B-1F52-22CC-4213-5F323093B2F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615476" y="4819076"/>
            <a:ext cx="2432305" cy="283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50000"/>
              </a:lnSpc>
              <a:buNone/>
              <a:defRPr sz="1400" b="1" i="0" cap="all" baseline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s-ES"/>
              <a:t>FULL NAME</a:t>
            </a:r>
            <a:endParaRPr lang="en-GB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EC0B8B2E-92F1-563B-8DF9-8ABE1104A9CC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15476" y="5219964"/>
            <a:ext cx="243230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smtClean="0">
                <a:solidFill>
                  <a:schemeClr val="bg1"/>
                </a:solidFill>
                <a:effectLst/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Title, Location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18028E7-3D25-B751-1BAE-F2176E9BBC1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615476" y="5504169"/>
            <a:ext cx="243230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000" b="0" i="0" smtClean="0">
                <a:solidFill>
                  <a:schemeClr val="bg1"/>
                </a:solidFill>
                <a:effectLst/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Email address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5B0D528-872C-9352-4E9F-FA870817210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038298" y="4819076"/>
            <a:ext cx="2432305" cy="283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50000"/>
              </a:lnSpc>
              <a:buNone/>
              <a:defRPr sz="1400" b="1" i="0" cap="all" baseline="0">
                <a:solidFill>
                  <a:schemeClr val="bg1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s-ES"/>
              <a:t>FULL NAME</a:t>
            </a:r>
            <a:endParaRPr lang="en-GB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205C78C0-9756-0CD5-E5A6-4E85B1013891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038298" y="5219964"/>
            <a:ext cx="243230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200" b="0" i="0" smtClean="0">
                <a:solidFill>
                  <a:schemeClr val="bg1"/>
                </a:solidFill>
                <a:effectLst/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Title, Location</a:t>
            </a:r>
          </a:p>
        </p:txBody>
      </p:sp>
      <p:sp>
        <p:nvSpPr>
          <p:cNvPr id="18" name="Text Placeholder 42">
            <a:extLst>
              <a:ext uri="{FF2B5EF4-FFF2-40B4-BE49-F238E27FC236}">
                <a16:creationId xmlns:a16="http://schemas.microsoft.com/office/drawing/2014/main" id="{CF59D0D1-8AA6-22FA-A180-BC36787D2248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038298" y="5504169"/>
            <a:ext cx="243230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1000" b="0" i="0" smtClean="0">
                <a:solidFill>
                  <a:schemeClr val="bg1"/>
                </a:solidFill>
                <a:effectLst/>
                <a:latin typeface="+mn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Email address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A4F24C-5433-E59A-D33F-7A13C8B5C06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0C7F6-0B79-A349-2FBC-72B06EF92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966" y="826141"/>
            <a:ext cx="2543694" cy="1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03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4A6089-7E4D-05EC-41C2-3CD51A4E017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9B76-999F-35D9-DDF5-56818EF24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8433" y="1792948"/>
            <a:ext cx="4021836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8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14" indent="0">
              <a:buNone/>
              <a:defRPr sz="1800"/>
            </a:lvl2pPr>
            <a:lvl3pPr marL="914230" indent="0">
              <a:buNone/>
              <a:defRPr sz="1600"/>
            </a:lvl3pPr>
            <a:lvl4pPr marL="1371343" indent="0">
              <a:buNone/>
              <a:defRPr sz="1400"/>
            </a:lvl4pPr>
            <a:lvl5pPr marL="1828457" indent="0">
              <a:buNone/>
              <a:defRPr sz="1400"/>
            </a:lvl5pPr>
            <a:lvl6pPr marL="2285571" indent="0">
              <a:buNone/>
              <a:defRPr sz="1400"/>
            </a:lvl6pPr>
            <a:lvl7pPr marL="2742686" indent="0">
              <a:buNone/>
              <a:defRPr sz="1400"/>
            </a:lvl7pPr>
            <a:lvl8pPr marL="3199800" indent="0">
              <a:buNone/>
              <a:defRPr sz="1400"/>
            </a:lvl8pPr>
            <a:lvl9pPr marL="365691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4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444629"/>
            <a:ext cx="533188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7" y="1444629"/>
            <a:ext cx="5331884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6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42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4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509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4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14" indent="0">
              <a:buNone/>
              <a:defRPr sz="2800"/>
            </a:lvl2pPr>
            <a:lvl3pPr marL="914230" indent="0">
              <a:buNone/>
              <a:defRPr sz="2400"/>
            </a:lvl3pPr>
            <a:lvl4pPr marL="1371343" indent="0">
              <a:buNone/>
              <a:defRPr sz="2000"/>
            </a:lvl4pPr>
            <a:lvl5pPr marL="1828457" indent="0">
              <a:buNone/>
              <a:defRPr sz="2000"/>
            </a:lvl5pPr>
            <a:lvl6pPr marL="2285571" indent="0">
              <a:buNone/>
              <a:defRPr sz="2000"/>
            </a:lvl6pPr>
            <a:lvl7pPr marL="2742686" indent="0">
              <a:buNone/>
              <a:defRPr sz="2000"/>
            </a:lvl7pPr>
            <a:lvl8pPr marL="3199800" indent="0">
              <a:buNone/>
              <a:defRPr sz="2000"/>
            </a:lvl8pPr>
            <a:lvl9pPr marL="365691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74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6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6" y="173038"/>
            <a:ext cx="2715684" cy="5613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173038"/>
            <a:ext cx="7948082" cy="5613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397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809629"/>
            <a:ext cx="12192000" cy="5495925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 userDrawn="1"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  <a:cs typeface="ＭＳ Ｐゴシック" charset="0"/>
              </a:rPr>
              <a:t>Document Title Goes Here</a:t>
            </a:r>
          </a:p>
        </p:txBody>
      </p:sp>
      <p:sp>
        <p:nvSpPr>
          <p:cNvPr id="6" name="Text Box 21"/>
          <p:cNvSpPr txBox="1">
            <a:spLocks noChangeArrowheads="1"/>
          </p:cNvSpPr>
          <p:nvPr userDrawn="1"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B2B6A13A-4B89-5345-9D3A-2AA297CBEBAC}" type="slidenum">
              <a:rPr lang="en-US" sz="1100" smtClean="0">
                <a:solidFill>
                  <a:srgbClr val="1E1E1E"/>
                </a:solidFill>
                <a:cs typeface="ＭＳ Ｐゴシック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  <a:cs typeface="ＭＳ Ｐゴシック" charset="0"/>
            </a:endParaRPr>
          </a:p>
        </p:txBody>
      </p:sp>
      <p:pic>
        <p:nvPicPr>
          <p:cNvPr id="7" name="Picture 22" descr="pepsi_logo_col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77902" y="1644654"/>
            <a:ext cx="9791701" cy="652463"/>
          </a:xfrm>
        </p:spPr>
        <p:txBody>
          <a:bodyPr lIns="0" bIns="0" anchor="t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90601" y="3975104"/>
            <a:ext cx="7977717" cy="606425"/>
          </a:xfrm>
        </p:spPr>
        <p:txBody>
          <a:bodyPr lIns="0" bIns="0"/>
          <a:lstStyle>
            <a:lvl1pPr marL="0" indent="0">
              <a:lnSpc>
                <a:spcPct val="95000"/>
              </a:lnSpc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21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14" indent="0">
              <a:buNone/>
              <a:defRPr sz="1800"/>
            </a:lvl2pPr>
            <a:lvl3pPr marL="914230" indent="0">
              <a:buNone/>
              <a:defRPr sz="1600"/>
            </a:lvl3pPr>
            <a:lvl4pPr marL="1371343" indent="0">
              <a:buNone/>
              <a:defRPr sz="1400"/>
            </a:lvl4pPr>
            <a:lvl5pPr marL="1828457" indent="0">
              <a:buNone/>
              <a:defRPr sz="1400"/>
            </a:lvl5pPr>
            <a:lvl6pPr marL="2285571" indent="0">
              <a:buNone/>
              <a:defRPr sz="1400"/>
            </a:lvl6pPr>
            <a:lvl7pPr marL="2742686" indent="0">
              <a:buNone/>
              <a:defRPr sz="1400"/>
            </a:lvl7pPr>
            <a:lvl8pPr marL="3199800" indent="0">
              <a:buNone/>
              <a:defRPr sz="1400"/>
            </a:lvl8pPr>
            <a:lvl9pPr marL="365691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0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444629"/>
            <a:ext cx="533188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7" y="1444629"/>
            <a:ext cx="5331884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59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9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39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14" indent="0">
              <a:buNone/>
              <a:defRPr sz="1800"/>
            </a:lvl2pPr>
            <a:lvl3pPr marL="914230" indent="0">
              <a:buNone/>
              <a:defRPr sz="1600"/>
            </a:lvl3pPr>
            <a:lvl4pPr marL="1371343" indent="0">
              <a:buNone/>
              <a:defRPr sz="1400"/>
            </a:lvl4pPr>
            <a:lvl5pPr marL="1828457" indent="0">
              <a:buNone/>
              <a:defRPr sz="1400"/>
            </a:lvl5pPr>
            <a:lvl6pPr marL="2285571" indent="0">
              <a:buNone/>
              <a:defRPr sz="1400"/>
            </a:lvl6pPr>
            <a:lvl7pPr marL="2742686" indent="0">
              <a:buNone/>
              <a:defRPr sz="1400"/>
            </a:lvl7pPr>
            <a:lvl8pPr marL="3199800" indent="0">
              <a:buNone/>
              <a:defRPr sz="1400"/>
            </a:lvl8pPr>
            <a:lvl9pPr marL="365691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7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85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2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14" indent="0">
              <a:buNone/>
              <a:defRPr sz="2800"/>
            </a:lvl2pPr>
            <a:lvl3pPr marL="914230" indent="0">
              <a:buNone/>
              <a:defRPr sz="2400"/>
            </a:lvl3pPr>
            <a:lvl4pPr marL="1371343" indent="0">
              <a:buNone/>
              <a:defRPr sz="2000"/>
            </a:lvl4pPr>
            <a:lvl5pPr marL="1828457" indent="0">
              <a:buNone/>
              <a:defRPr sz="2000"/>
            </a:lvl5pPr>
            <a:lvl6pPr marL="2285571" indent="0">
              <a:buNone/>
              <a:defRPr sz="2000"/>
            </a:lvl6pPr>
            <a:lvl7pPr marL="2742686" indent="0">
              <a:buNone/>
              <a:defRPr sz="2000"/>
            </a:lvl7pPr>
            <a:lvl8pPr marL="3199800" indent="0">
              <a:buNone/>
              <a:defRPr sz="2000"/>
            </a:lvl8pPr>
            <a:lvl9pPr marL="365691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5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6" y="173038"/>
            <a:ext cx="2715684" cy="5613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173038"/>
            <a:ext cx="7948082" cy="5613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809629"/>
            <a:ext cx="12192000" cy="5495925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 userDrawn="1"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</a:rPr>
              <a:t>Document Title Goes Here</a:t>
            </a:r>
          </a:p>
        </p:txBody>
      </p:sp>
      <p:sp>
        <p:nvSpPr>
          <p:cNvPr id="6" name="Text Box 21"/>
          <p:cNvSpPr txBox="1">
            <a:spLocks noChangeArrowheads="1"/>
          </p:cNvSpPr>
          <p:nvPr userDrawn="1"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82346ABE-D247-45C9-87C5-6697664916B6}" type="slidenum">
              <a:rPr lang="en-US" sz="1100" smtClean="0">
                <a:solidFill>
                  <a:srgbClr val="1E1E1E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</a:endParaRPr>
          </a:p>
        </p:txBody>
      </p:sp>
      <p:pic>
        <p:nvPicPr>
          <p:cNvPr id="7" name="Picture 22" descr="pepsi_logo_col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77902" y="1644654"/>
            <a:ext cx="9791701" cy="652463"/>
          </a:xfrm>
        </p:spPr>
        <p:txBody>
          <a:bodyPr lIns="0" bIns="0" anchor="t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90601" y="3975104"/>
            <a:ext cx="7977717" cy="606425"/>
          </a:xfrm>
        </p:spPr>
        <p:txBody>
          <a:bodyPr lIns="0" bIns="0"/>
          <a:lstStyle>
            <a:lvl1pPr marL="0" indent="0">
              <a:lnSpc>
                <a:spcPct val="95000"/>
              </a:lnSpc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279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99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14" indent="0">
              <a:buNone/>
              <a:defRPr sz="1800"/>
            </a:lvl2pPr>
            <a:lvl3pPr marL="914230" indent="0">
              <a:buNone/>
              <a:defRPr sz="1600"/>
            </a:lvl3pPr>
            <a:lvl4pPr marL="1371343" indent="0">
              <a:buNone/>
              <a:defRPr sz="1400"/>
            </a:lvl4pPr>
            <a:lvl5pPr marL="1828457" indent="0">
              <a:buNone/>
              <a:defRPr sz="1400"/>
            </a:lvl5pPr>
            <a:lvl6pPr marL="2285571" indent="0">
              <a:buNone/>
              <a:defRPr sz="1400"/>
            </a:lvl6pPr>
            <a:lvl7pPr marL="2742686" indent="0">
              <a:buNone/>
              <a:defRPr sz="1400"/>
            </a:lvl7pPr>
            <a:lvl8pPr marL="3199800" indent="0">
              <a:buNone/>
              <a:defRPr sz="1400"/>
            </a:lvl8pPr>
            <a:lvl9pPr marL="365691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7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444629"/>
            <a:ext cx="533188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7" y="1444629"/>
            <a:ext cx="5331884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65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444629"/>
            <a:ext cx="533188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7" y="1444629"/>
            <a:ext cx="5331884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3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4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54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48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14" indent="0">
              <a:buNone/>
              <a:defRPr sz="2800"/>
            </a:lvl2pPr>
            <a:lvl3pPr marL="914230" indent="0">
              <a:buNone/>
              <a:defRPr sz="2400"/>
            </a:lvl3pPr>
            <a:lvl4pPr marL="1371343" indent="0">
              <a:buNone/>
              <a:defRPr sz="2000"/>
            </a:lvl4pPr>
            <a:lvl5pPr marL="1828457" indent="0">
              <a:buNone/>
              <a:defRPr sz="2000"/>
            </a:lvl5pPr>
            <a:lvl6pPr marL="2285571" indent="0">
              <a:buNone/>
              <a:defRPr sz="2000"/>
            </a:lvl6pPr>
            <a:lvl7pPr marL="2742686" indent="0">
              <a:buNone/>
              <a:defRPr sz="2000"/>
            </a:lvl7pPr>
            <a:lvl8pPr marL="3199800" indent="0">
              <a:buNone/>
              <a:defRPr sz="2000"/>
            </a:lvl8pPr>
            <a:lvl9pPr marL="365691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7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3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6" y="173038"/>
            <a:ext cx="2715684" cy="5613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173038"/>
            <a:ext cx="7948082" cy="5613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900" y="906394"/>
            <a:ext cx="10972800" cy="65181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4867" y="2539134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8367" y="2539134"/>
            <a:ext cx="5389033" cy="3951288"/>
          </a:xfrm>
        </p:spPr>
        <p:txBody>
          <a:bodyPr/>
          <a:lstStyle>
            <a:lvl1pPr>
              <a:lnSpc>
                <a:spcPct val="85000"/>
              </a:lnSpc>
              <a:spcBef>
                <a:spcPts val="600"/>
              </a:spcBef>
              <a:defRPr sz="2000"/>
            </a:lvl1pPr>
            <a:lvl2pPr>
              <a:lnSpc>
                <a:spcPct val="85000"/>
              </a:lnSpc>
              <a:spcBef>
                <a:spcPts val="600"/>
              </a:spcBef>
              <a:defRPr sz="1800"/>
            </a:lvl2pPr>
            <a:lvl3pPr>
              <a:lnSpc>
                <a:spcPct val="85000"/>
              </a:lnSpc>
              <a:spcBef>
                <a:spcPts val="600"/>
              </a:spcBef>
              <a:defRPr sz="1600"/>
            </a:lvl3pPr>
            <a:lvl4pPr>
              <a:lnSpc>
                <a:spcPct val="85000"/>
              </a:lnSpc>
              <a:spcBef>
                <a:spcPts val="600"/>
              </a:spcBef>
              <a:defRPr sz="1400"/>
            </a:lvl4pPr>
            <a:lvl5pPr>
              <a:lnSpc>
                <a:spcPct val="85000"/>
              </a:lnSpc>
              <a:spcBef>
                <a:spcPts val="600"/>
              </a:spcBef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 txBox="1">
            <a:spLocks/>
          </p:cNvSpPr>
          <p:nvPr userDrawn="1"/>
        </p:nvSpPr>
        <p:spPr bwMode="auto">
          <a:xfrm>
            <a:off x="977903" y="1776004"/>
            <a:ext cx="5243881" cy="639762"/>
          </a:xfrm>
          <a:prstGeom prst="roundRect">
            <a:avLst>
              <a:gd name="adj" fmla="val 25600"/>
            </a:avLst>
          </a:prstGeom>
          <a:gradFill rotWithShape="1">
            <a:gsLst>
              <a:gs pos="0">
                <a:srgbClr val="002060">
                  <a:shade val="51000"/>
                  <a:satMod val="130000"/>
                </a:srgbClr>
              </a:gs>
              <a:gs pos="80000">
                <a:srgbClr val="002060">
                  <a:shade val="93000"/>
                  <a:satMod val="130000"/>
                </a:srgbClr>
              </a:gs>
              <a:gs pos="100000">
                <a:srgbClr val="00206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h="19050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173038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8975" indent="-112713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•"/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111125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–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39825" indent="-111125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970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42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14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686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C2D83"/>
              </a:buClr>
              <a:defRPr/>
            </a:pPr>
            <a:r>
              <a:rPr sz="2000">
                <a:solidFill>
                  <a:srgbClr val="FFFFFF"/>
                </a:solidFill>
                <a:latin typeface="Arial"/>
              </a:rPr>
              <a:t>Header </a:t>
            </a:r>
            <a:r>
              <a:rPr sz="2000" err="1">
                <a:solidFill>
                  <a:srgbClr val="FFFFFF"/>
                </a:solidFill>
                <a:latin typeface="Arial"/>
              </a:rPr>
              <a:t>Header</a:t>
            </a:r>
            <a:endParaRPr sz="20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 bwMode="auto">
          <a:xfrm>
            <a:off x="6398367" y="1776004"/>
            <a:ext cx="5245420" cy="639762"/>
          </a:xfrm>
          <a:prstGeom prst="roundRect">
            <a:avLst>
              <a:gd name="adj" fmla="val 24111"/>
            </a:avLst>
          </a:prstGeom>
          <a:gradFill rotWithShape="1">
            <a:gsLst>
              <a:gs pos="0">
                <a:srgbClr val="002060">
                  <a:shade val="51000"/>
                  <a:satMod val="130000"/>
                </a:srgbClr>
              </a:gs>
              <a:gs pos="80000">
                <a:srgbClr val="002060">
                  <a:shade val="93000"/>
                  <a:satMod val="130000"/>
                </a:srgbClr>
              </a:gs>
              <a:gs pos="100000">
                <a:srgbClr val="00206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h="19050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173038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8975" indent="-112713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•"/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111125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–"/>
              <a:defRPr sz="1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39825" indent="-111125" algn="l" rtl="0" fontAlgn="base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970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42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14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68625" indent="-1111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  <a:buClr>
                <a:srgbClr val="0C2D83"/>
              </a:buClr>
              <a:defRPr/>
            </a:pPr>
            <a:r>
              <a:rPr sz="2000">
                <a:solidFill>
                  <a:srgbClr val="FFFFFF"/>
                </a:solidFill>
                <a:latin typeface="Arial"/>
              </a:rPr>
              <a:t>Header Header</a:t>
            </a:r>
          </a:p>
        </p:txBody>
      </p:sp>
    </p:spTree>
    <p:extLst>
      <p:ext uri="{BB962C8B-B14F-4D97-AF65-F5344CB8AC3E}">
        <p14:creationId xmlns:p14="http://schemas.microsoft.com/office/powerpoint/2010/main" val="19134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809629"/>
            <a:ext cx="12192000" cy="5495925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 userDrawn="1"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</a:rPr>
              <a:t>Document Title Goes Here</a:t>
            </a:r>
          </a:p>
        </p:txBody>
      </p:sp>
      <p:sp>
        <p:nvSpPr>
          <p:cNvPr id="6" name="Text Box 21"/>
          <p:cNvSpPr txBox="1">
            <a:spLocks noChangeArrowheads="1"/>
          </p:cNvSpPr>
          <p:nvPr userDrawn="1"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82346ABE-D247-45C9-87C5-6697664916B6}" type="slidenum">
              <a:rPr lang="en-US" sz="1100" smtClean="0">
                <a:solidFill>
                  <a:srgbClr val="1E1E1E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</a:endParaRPr>
          </a:p>
        </p:txBody>
      </p:sp>
      <p:pic>
        <p:nvPicPr>
          <p:cNvPr id="7" name="Picture 22" descr="pepsi_logo_colo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77902" y="1644654"/>
            <a:ext cx="9791701" cy="652463"/>
          </a:xfrm>
        </p:spPr>
        <p:txBody>
          <a:bodyPr lIns="0" bIns="0" anchor="t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90601" y="3975104"/>
            <a:ext cx="7977717" cy="606425"/>
          </a:xfrm>
        </p:spPr>
        <p:txBody>
          <a:bodyPr lIns="0" bIns="0"/>
          <a:lstStyle>
            <a:lvl1pPr marL="0" indent="0">
              <a:lnSpc>
                <a:spcPct val="95000"/>
              </a:lnSpc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135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1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14" indent="0">
              <a:buNone/>
              <a:defRPr sz="1800"/>
            </a:lvl2pPr>
            <a:lvl3pPr marL="914230" indent="0">
              <a:buNone/>
              <a:defRPr sz="1600"/>
            </a:lvl3pPr>
            <a:lvl4pPr marL="1371343" indent="0">
              <a:buNone/>
              <a:defRPr sz="1400"/>
            </a:lvl4pPr>
            <a:lvl5pPr marL="1828457" indent="0">
              <a:buNone/>
              <a:defRPr sz="1400"/>
            </a:lvl5pPr>
            <a:lvl6pPr marL="2285571" indent="0">
              <a:buNone/>
              <a:defRPr sz="1400"/>
            </a:lvl6pPr>
            <a:lvl7pPr marL="2742686" indent="0">
              <a:buNone/>
              <a:defRPr sz="1400"/>
            </a:lvl7pPr>
            <a:lvl8pPr marL="3199800" indent="0">
              <a:buNone/>
              <a:defRPr sz="1400"/>
            </a:lvl8pPr>
            <a:lvl9pPr marL="365691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8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0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444629"/>
            <a:ext cx="533188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7" y="1444629"/>
            <a:ext cx="5331884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5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4" indent="0">
              <a:buNone/>
              <a:defRPr sz="2000" b="1"/>
            </a:lvl2pPr>
            <a:lvl3pPr marL="914230" indent="0">
              <a:buNone/>
              <a:defRPr sz="1800" b="1"/>
            </a:lvl3pPr>
            <a:lvl4pPr marL="1371343" indent="0">
              <a:buNone/>
              <a:defRPr sz="1600" b="1"/>
            </a:lvl4pPr>
            <a:lvl5pPr marL="1828457" indent="0">
              <a:buNone/>
              <a:defRPr sz="1600" b="1"/>
            </a:lvl5pPr>
            <a:lvl6pPr marL="2285571" indent="0">
              <a:buNone/>
              <a:defRPr sz="1600" b="1"/>
            </a:lvl6pPr>
            <a:lvl7pPr marL="2742686" indent="0">
              <a:buNone/>
              <a:defRPr sz="1600" b="1"/>
            </a:lvl7pPr>
            <a:lvl8pPr marL="3199800" indent="0">
              <a:buNone/>
              <a:defRPr sz="1600" b="1"/>
            </a:lvl8pPr>
            <a:lvl9pPr marL="365691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7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8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1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8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14" indent="0">
              <a:buNone/>
              <a:defRPr sz="2800"/>
            </a:lvl2pPr>
            <a:lvl3pPr marL="914230" indent="0">
              <a:buNone/>
              <a:defRPr sz="2400"/>
            </a:lvl3pPr>
            <a:lvl4pPr marL="1371343" indent="0">
              <a:buNone/>
              <a:defRPr sz="2000"/>
            </a:lvl4pPr>
            <a:lvl5pPr marL="1828457" indent="0">
              <a:buNone/>
              <a:defRPr sz="2000"/>
            </a:lvl5pPr>
            <a:lvl6pPr marL="2285571" indent="0">
              <a:buNone/>
              <a:defRPr sz="2000"/>
            </a:lvl6pPr>
            <a:lvl7pPr marL="2742686" indent="0">
              <a:buNone/>
              <a:defRPr sz="2000"/>
            </a:lvl7pPr>
            <a:lvl8pPr marL="3199800" indent="0">
              <a:buNone/>
              <a:defRPr sz="2000"/>
            </a:lvl8pPr>
            <a:lvl9pPr marL="365691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357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2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4666" y="173038"/>
            <a:ext cx="2715684" cy="5613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3385" y="173038"/>
            <a:ext cx="7948082" cy="5613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5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D6F2270-0095-7A4D-B828-85827858F0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62C65-1619-5041-B7A7-E41A8A1308CC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589888"/>
            <a:ext cx="10363200" cy="1470025"/>
          </a:xfrm>
        </p:spPr>
        <p:txBody>
          <a:bodyPr lIns="0" rIns="0" anchor="b" anchorCtr="0"/>
          <a:lstStyle>
            <a:lvl1pPr algn="l">
              <a:defRPr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3056260"/>
            <a:ext cx="10387173" cy="175260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600">
                <a:solidFill>
                  <a:srgbClr val="FBAC3C"/>
                </a:solidFill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684D4A-2E1C-AA43-AE8F-7BDDDE21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600F15-4CE5-E64D-9B51-31CC0413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F594C5C4-46A9-C94E-9B77-86A403E850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3" y="318260"/>
            <a:ext cx="9140574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B53C09-3EAC-854C-8316-288E1C25E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4" y="1589072"/>
            <a:ext cx="10825536" cy="4139281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FFBD45-27F9-E647-B9F8-4912591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C9205A-3808-2945-B67F-2F7AFDF03297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8516C-3669-8C4F-9DDE-613A42F20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7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FED11A5F-9356-EB4F-B274-9CC2F710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3" y="318260"/>
            <a:ext cx="9140574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BBB72-6D2E-FC42-A682-3D2E9C5D8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128" y="6141973"/>
            <a:ext cx="1766905" cy="406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654AB0-90AF-C349-9674-DD2C01962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26" y="6174783"/>
            <a:ext cx="709006" cy="446169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FFBD45-27F9-E647-B9F8-4912591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accent5"/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9">
            <a:extLst>
              <a:ext uri="{FF2B5EF4-FFF2-40B4-BE49-F238E27FC236}">
                <a16:creationId xmlns:a16="http://schemas.microsoft.com/office/drawing/2014/main" id="{9C46CCDA-E9E3-814A-9719-31A5B43B57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994215" y="6170376"/>
            <a:ext cx="1743456" cy="403747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EB8A5D8-542B-634E-A087-2EC5E3922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4" y="1589072"/>
            <a:ext cx="10825536" cy="4139281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65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25C6CC8B-B338-604E-BBFE-13A6B65CEF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B53C09-3EAC-854C-8316-288E1C25E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3" y="2315110"/>
            <a:ext cx="4546832" cy="3426940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5E1174-5B24-8E4E-A806-ABAACCED49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6" y="1293640"/>
            <a:ext cx="8801687" cy="99483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14" indent="0">
              <a:buNone/>
              <a:defRPr/>
            </a:lvl2pPr>
            <a:lvl3pPr marL="914230" indent="0">
              <a:buNone/>
              <a:defRPr/>
            </a:lvl3pPr>
            <a:lvl4pPr marL="1371343" indent="0">
              <a:buNone/>
              <a:defRPr/>
            </a:lvl4pPr>
            <a:lvl5pPr marL="182845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F9DED83-D71A-054B-9EBA-218460B66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2500" y="2315110"/>
            <a:ext cx="4546832" cy="3426940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FFBD45-27F9-E647-B9F8-4912591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38493E2B-96C2-794E-BE83-36382DE48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94215" y="6170376"/>
            <a:ext cx="1743456" cy="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82A171-3574-8E44-8519-9CB62E3A6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A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465D-D6FE-8444-84B2-AC42D6F6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30"/>
          <a:stretch/>
        </p:blipFill>
        <p:spPr>
          <a:xfrm>
            <a:off x="1" y="0"/>
            <a:ext cx="121909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E856C2-BB7A-DE4C-840A-3CDA4001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835" y="2247619"/>
            <a:ext cx="7248066" cy="2187576"/>
          </a:xfrm>
        </p:spPr>
        <p:txBody>
          <a:bodyPr anchor="ctr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BB4D9-482F-AD49-9526-137CC066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7003" y="6368360"/>
            <a:ext cx="407636" cy="324288"/>
          </a:xfrm>
          <a:prstGeom prst="rect">
            <a:avLst/>
          </a:prstGeom>
        </p:spPr>
        <p:txBody>
          <a:bodyPr vert="horz" lIns="91286" tIns="45652" rIns="91286" bIns="45652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C03F2EBA-5B00-49C3-A40D-CD3323AB8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35ADCB-4432-2F47-A158-081DC793F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1148" y="4434317"/>
            <a:ext cx="5562601" cy="83184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211C4-F29D-4C49-AE6F-6B7DC5EB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82A171-3574-8E44-8519-9CB62E3A6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D5A27-A9FB-2C40-8623-74EDBA4E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30"/>
          <a:stretch/>
        </p:blipFill>
        <p:spPr>
          <a:xfrm>
            <a:off x="1069" y="0"/>
            <a:ext cx="121909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E856C2-BB7A-DE4C-840A-3CDA4001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835" y="2247619"/>
            <a:ext cx="7248066" cy="2187576"/>
          </a:xfrm>
        </p:spPr>
        <p:txBody>
          <a:bodyPr anchor="ctr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BB4D9-482F-AD49-9526-137CC066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7003" y="6368360"/>
            <a:ext cx="407636" cy="324288"/>
          </a:xfrm>
          <a:prstGeom prst="rect">
            <a:avLst/>
          </a:prstGeom>
        </p:spPr>
        <p:txBody>
          <a:bodyPr vert="horz" lIns="91286" tIns="45652" rIns="91286" bIns="45652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C03F2EBA-5B00-49C3-A40D-CD3323AB8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35ADCB-4432-2F47-A158-081DC793F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1148" y="4434317"/>
            <a:ext cx="5562601" cy="83184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34ED2-0236-C34E-B0D8-7D93A3007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82A171-3574-8E44-8519-9CB62E3A6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A466F-FCDF-6C49-ABE4-742389714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30"/>
          <a:stretch/>
        </p:blipFill>
        <p:spPr>
          <a:xfrm>
            <a:off x="1" y="0"/>
            <a:ext cx="12190932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BB4D9-482F-AD49-9526-137CC066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7003" y="6368360"/>
            <a:ext cx="407636" cy="324288"/>
          </a:xfrm>
          <a:prstGeom prst="rect">
            <a:avLst/>
          </a:prstGeom>
        </p:spPr>
        <p:txBody>
          <a:bodyPr vert="horz" lIns="91286" tIns="45652" rIns="91286" bIns="45652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C03F2EBA-5B00-49C3-A40D-CD3323AB8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7662AD-4655-7E4C-9593-E705E8111E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835" y="2247619"/>
            <a:ext cx="7248066" cy="2187576"/>
          </a:xfrm>
        </p:spPr>
        <p:txBody>
          <a:bodyPr anchor="ctr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55ED530-498B-A542-BD2C-FF6768BBC0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1148" y="4434317"/>
            <a:ext cx="5562601" cy="83184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8F6A-B360-C643-A11D-2DB7A4BDD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82CE2674-5D88-284C-8E41-C6FEFB00D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64194" y="521756"/>
            <a:ext cx="7263620" cy="953781"/>
          </a:xfrm>
        </p:spPr>
        <p:txBody>
          <a:bodyPr lIns="0" rIns="0">
            <a:normAutofit/>
          </a:bodyPr>
          <a:lstStyle>
            <a:lvl1pPr algn="ctr"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THE PEPSICO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367E-62B4-3A40-A98C-1B6653E30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3" y="2048448"/>
            <a:ext cx="1221132" cy="142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76D91-43B7-144C-840B-5B15899402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40" y="2048448"/>
            <a:ext cx="1399746" cy="1428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254CB-5C57-774E-9B80-837FB161D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7" y="2048449"/>
            <a:ext cx="1071682" cy="1421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3962A-4320-A147-BB18-36B20878BF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96" y="2048446"/>
            <a:ext cx="1829876" cy="14252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57899A-FC39-ED48-811C-4F90C3C4ED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90" y="3870727"/>
            <a:ext cx="2037652" cy="1436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6C473F-38F7-F343-9CC0-147448669E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09" y="3864200"/>
            <a:ext cx="1064389" cy="1432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C8E9EC-9B82-8746-921B-32228C3830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32" y="3870727"/>
            <a:ext cx="1071680" cy="1436197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8381251-F616-5542-B32E-07DE3E89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6CEDC-D640-8C44-9695-36C3271647C6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F0D778-BF1F-8740-A340-A2FBD9E36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 Consumer Cen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1F0B1A40-D44E-DD42-9DAE-F131A08F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8" y="5416052"/>
            <a:ext cx="286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CONSUMER CENTRIC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D93991-9B52-E04E-8568-560365B6B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9"/>
          <a:stretch/>
        </p:blipFill>
        <p:spPr>
          <a:xfrm>
            <a:off x="755963" y="5273421"/>
            <a:ext cx="1597012" cy="1371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506316-2809-4347-ACA1-2B8D21C12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 as Ow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8711D12-D557-5E48-B3F8-DF732DAA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5" y="5416051"/>
            <a:ext cx="3380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AS OWNERS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55F394-6D01-DA4E-A29E-C3C0AC18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0"/>
          <a:stretch/>
        </p:blipFill>
        <p:spPr>
          <a:xfrm>
            <a:off x="828970" y="5252251"/>
            <a:ext cx="1404388" cy="1392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2CF93-C66A-E241-88B9-849ACA243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cus Get Things D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BD34326-BB59-784D-8266-D831002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3" y="5416052"/>
            <a:ext cx="385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&amp; GET THINGS DONE FAST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83E8D7-E369-B948-BB64-D62606B54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4"/>
          <a:stretch/>
        </p:blipFill>
        <p:spPr>
          <a:xfrm>
            <a:off x="372010" y="5252251"/>
            <a:ext cx="2412308" cy="1368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1BE3E-80DB-9D40-9897-96CABC55B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aise the Bar on Talent &amp; Divers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13B8CABC-5ED3-414B-BFA7-B231EACF3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5" y="5416052"/>
            <a:ext cx="456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THE BAR ON TALENT &amp; DIVERSITY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0A0C2E-57B3-CF4A-8E10-47DB90734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4"/>
          <a:stretch/>
        </p:blipFill>
        <p:spPr>
          <a:xfrm>
            <a:off x="211872" y="5282116"/>
            <a:ext cx="2671243" cy="1425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97686-3C43-EC45-9671-ED977062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78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 with Integ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7F208562-4AE0-4F4E-82B4-B84FDEC6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5" y="5416051"/>
            <a:ext cx="456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WITH INTEGRITY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495B-7E93-8445-A8F8-4B727FE2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34"/>
          <a:stretch/>
        </p:blipFill>
        <p:spPr>
          <a:xfrm>
            <a:off x="842438" y="5274040"/>
            <a:ext cx="1409499" cy="1425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DB1F0-CFD1-AD4B-9561-ED24C5F9B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elebrate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2E46248A-2E70-6D46-AED1-7775A17F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8" y="5416052"/>
            <a:ext cx="286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CELEBRATE SUCCESS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75E4F3-E69A-4A43-9156-38CF38D03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0"/>
          <a:stretch/>
        </p:blipFill>
        <p:spPr>
          <a:xfrm>
            <a:off x="826741" y="5282113"/>
            <a:ext cx="1406176" cy="1411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F65E62-F68A-3A40-9698-617B9D85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ICE OPINIONS FEARLESS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2E46248A-2E70-6D46-AED1-7775A17F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6" y="5416052"/>
            <a:ext cx="3797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OPINIONS FEARLESSLY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D949FC-25A0-B348-BF71-B30E41BA6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9" y="5245727"/>
            <a:ext cx="1414272" cy="1414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A1DA91-985B-C14E-BCFA-FC14ADE86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18" y="0"/>
            <a:ext cx="11290281" cy="685800"/>
          </a:xfrm>
          <a:prstGeom prst="rect">
            <a:avLst/>
          </a:prstGeom>
        </p:spPr>
        <p:txBody>
          <a:bodyPr anchor="ctr"/>
          <a:lstStyle>
            <a:lvl1pPr>
              <a:defRPr sz="2667" b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2935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oCube Trim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13547E1-5D84-4CEC-9FF5-7359E661A4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27" r="28878" b="4644"/>
          <a:stretch/>
        </p:blipFill>
        <p:spPr>
          <a:xfrm>
            <a:off x="4233429" y="-1"/>
            <a:ext cx="7958571" cy="6858001"/>
          </a:xfrm>
          <a:prstGeom prst="rect">
            <a:avLst/>
          </a:prstGeom>
          <a:effectLst/>
        </p:spPr>
      </p:pic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67FDE467-FA2A-029B-8956-9F274E28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8" y="2999897"/>
            <a:ext cx="7740130" cy="6093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buNone/>
              <a:defRPr sz="44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SHORT TITLE</a:t>
            </a:r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90EBA1D7-D6C7-23AB-2471-0B7D204C24D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6158" y="3795573"/>
            <a:ext cx="774013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– SMALL SUBHEAD ALL CAPS</a:t>
            </a:r>
            <a:endParaRPr lang="en-ES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1376BDC7-FE95-97CE-C59E-F757C57C057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06158" y="4973576"/>
            <a:ext cx="774013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DATE – SMALL SUBHEAD ALL CAPS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290027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D6F2270-0095-7A4D-B828-85827858F0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62C65-1619-5041-B7A7-E41A8A1308CC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589888"/>
            <a:ext cx="10363200" cy="1470025"/>
          </a:xfrm>
        </p:spPr>
        <p:txBody>
          <a:bodyPr lIns="0" rIns="0" anchor="b" anchorCtr="0"/>
          <a:lstStyle>
            <a:lvl1pPr algn="l">
              <a:defRPr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3056260"/>
            <a:ext cx="10387173" cy="175260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600">
                <a:solidFill>
                  <a:srgbClr val="FBAC3C"/>
                </a:solidFill>
              </a:defRPr>
            </a:lvl1pPr>
            <a:lvl2pPr marL="4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684D4A-2E1C-AA43-AE8F-7BDDDE21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600F15-4CE5-E64D-9B51-31CC0413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F594C5C4-46A9-C94E-9B77-86A403E850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3" y="318260"/>
            <a:ext cx="9140574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B53C09-3EAC-854C-8316-288E1C25E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4" y="1589072"/>
            <a:ext cx="10825536" cy="4139281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FFBD45-27F9-E647-B9F8-4912591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C9205A-3808-2945-B67F-2F7AFDF03297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8516C-3669-8C4F-9DDE-613A42F20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FED11A5F-9356-EB4F-B274-9CC2F710EA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3" y="318260"/>
            <a:ext cx="9140574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4BBB72-6D2E-FC42-A682-3D2E9C5D8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128" y="6141973"/>
            <a:ext cx="1766905" cy="406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654AB0-90AF-C349-9674-DD2C01962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26" y="6174783"/>
            <a:ext cx="709006" cy="446169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FFBD45-27F9-E647-B9F8-4912591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accent5"/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9">
            <a:extLst>
              <a:ext uri="{FF2B5EF4-FFF2-40B4-BE49-F238E27FC236}">
                <a16:creationId xmlns:a16="http://schemas.microsoft.com/office/drawing/2014/main" id="{9C46CCDA-E9E3-814A-9719-31A5B43B57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994215" y="6170376"/>
            <a:ext cx="1743456" cy="403747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EB8A5D8-542B-634E-A087-2EC5E3922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4" y="1589072"/>
            <a:ext cx="10825536" cy="4139281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73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25C6CC8B-B338-604E-BBFE-13A6B65CEF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B53C09-3EAC-854C-8316-288E1C25E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3" y="2315110"/>
            <a:ext cx="4546832" cy="3426940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5E1174-5B24-8E4E-A806-ABAACCED49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6" y="1293640"/>
            <a:ext cx="8801687" cy="99483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14" indent="0">
              <a:buNone/>
              <a:defRPr/>
            </a:lvl2pPr>
            <a:lvl3pPr marL="914230" indent="0">
              <a:buNone/>
              <a:defRPr/>
            </a:lvl3pPr>
            <a:lvl4pPr marL="1371343" indent="0">
              <a:buNone/>
              <a:defRPr/>
            </a:lvl4pPr>
            <a:lvl5pPr marL="182845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F9DED83-D71A-054B-9EBA-218460B66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2500" y="2315110"/>
            <a:ext cx="4546832" cy="3426940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1FFBD45-27F9-E647-B9F8-4912591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38493E2B-96C2-794E-BE83-36382DE48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94215" y="6170376"/>
            <a:ext cx="1743456" cy="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82A171-3574-8E44-8519-9CB62E3A6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A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0465D-D6FE-8444-84B2-AC42D6F6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30"/>
          <a:stretch/>
        </p:blipFill>
        <p:spPr>
          <a:xfrm>
            <a:off x="1" y="0"/>
            <a:ext cx="121909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E856C2-BB7A-DE4C-840A-3CDA4001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835" y="2247619"/>
            <a:ext cx="7248066" cy="2187576"/>
          </a:xfrm>
        </p:spPr>
        <p:txBody>
          <a:bodyPr anchor="ctr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BB4D9-482F-AD49-9526-137CC066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7003" y="6368360"/>
            <a:ext cx="407636" cy="324288"/>
          </a:xfrm>
          <a:prstGeom prst="rect">
            <a:avLst/>
          </a:prstGeom>
        </p:spPr>
        <p:txBody>
          <a:bodyPr vert="horz" lIns="91286" tIns="45652" rIns="91286" bIns="45652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C03F2EBA-5B00-49C3-A40D-CD3323AB8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35ADCB-4432-2F47-A158-081DC793F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1148" y="4434317"/>
            <a:ext cx="5562601" cy="83184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211C4-F29D-4C49-AE6F-6B7DC5EB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82A171-3574-8E44-8519-9CB62E3A6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D5A27-A9FB-2C40-8623-74EDBA4E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30"/>
          <a:stretch/>
        </p:blipFill>
        <p:spPr>
          <a:xfrm>
            <a:off x="1069" y="0"/>
            <a:ext cx="121909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E856C2-BB7A-DE4C-840A-3CDA4001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835" y="2247619"/>
            <a:ext cx="7248066" cy="2187576"/>
          </a:xfrm>
        </p:spPr>
        <p:txBody>
          <a:bodyPr anchor="ctr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BB4D9-482F-AD49-9526-137CC066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7003" y="6368360"/>
            <a:ext cx="407636" cy="324288"/>
          </a:xfrm>
          <a:prstGeom prst="rect">
            <a:avLst/>
          </a:prstGeom>
        </p:spPr>
        <p:txBody>
          <a:bodyPr vert="horz" lIns="91286" tIns="45652" rIns="91286" bIns="45652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C03F2EBA-5B00-49C3-A40D-CD3323AB8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35ADCB-4432-2F47-A158-081DC793F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1148" y="4434317"/>
            <a:ext cx="5562601" cy="83184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34ED2-0236-C34E-B0D8-7D93A3007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82A171-3574-8E44-8519-9CB62E3A62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A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A466F-FCDF-6C49-ABE4-742389714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630"/>
          <a:stretch/>
        </p:blipFill>
        <p:spPr>
          <a:xfrm>
            <a:off x="1" y="0"/>
            <a:ext cx="12190932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BB4D9-482F-AD49-9526-137CC066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7003" y="6368360"/>
            <a:ext cx="407636" cy="324288"/>
          </a:xfrm>
          <a:prstGeom prst="rect">
            <a:avLst/>
          </a:prstGeom>
        </p:spPr>
        <p:txBody>
          <a:bodyPr vert="horz" lIns="91286" tIns="45652" rIns="91286" bIns="45652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C03F2EBA-5B00-49C3-A40D-CD3323AB81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7662AD-4655-7E4C-9593-E705E8111E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835" y="2247619"/>
            <a:ext cx="7248066" cy="2187576"/>
          </a:xfrm>
        </p:spPr>
        <p:txBody>
          <a:bodyPr anchor="ctr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55ED530-498B-A542-BD2C-FF6768BBC0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1148" y="4434317"/>
            <a:ext cx="5562601" cy="831849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E8F6A-B360-C643-A11D-2DB7A4BDD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82CE2674-5D88-284C-8E41-C6FEFB00D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64194" y="521756"/>
            <a:ext cx="7263620" cy="953781"/>
          </a:xfrm>
        </p:spPr>
        <p:txBody>
          <a:bodyPr lIns="0" rIns="0">
            <a:normAutofit/>
          </a:bodyPr>
          <a:lstStyle>
            <a:lvl1pPr algn="ctr"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THE PEPSICO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367E-62B4-3A40-A98C-1B6653E30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3" y="2048448"/>
            <a:ext cx="1221132" cy="142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76D91-43B7-144C-840B-5B15899402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40" y="2048448"/>
            <a:ext cx="1399746" cy="1428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254CB-5C57-774E-9B80-837FB161D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7" y="2048449"/>
            <a:ext cx="1071682" cy="1421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3962A-4320-A147-BB18-36B20878BF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96" y="2048446"/>
            <a:ext cx="1829876" cy="14252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57899A-FC39-ED48-811C-4F90C3C4ED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90" y="3870727"/>
            <a:ext cx="2037652" cy="1436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6C473F-38F7-F343-9CC0-147448669E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09" y="3864200"/>
            <a:ext cx="1064389" cy="1432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C8E9EC-9B82-8746-921B-32228C3830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32" y="3870727"/>
            <a:ext cx="1071680" cy="1436197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8381251-F616-5542-B32E-07DE3E89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193259"/>
            <a:ext cx="698400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6CEDC-D640-8C44-9695-36C3271647C6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F0D778-BF1F-8740-A340-A2FBD9E36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 Consumer Cen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1F0B1A40-D44E-DD42-9DAE-F131A08F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8" y="5416052"/>
            <a:ext cx="286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CONSUMER CENTRIC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D93991-9B52-E04E-8568-560365B6B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9"/>
          <a:stretch/>
        </p:blipFill>
        <p:spPr>
          <a:xfrm>
            <a:off x="755963" y="5273421"/>
            <a:ext cx="1597012" cy="1371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506316-2809-4347-ACA1-2B8D21C12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9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 as Ow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8711D12-D557-5E48-B3F8-DF732DAA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5" y="5416051"/>
            <a:ext cx="3380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AS OWNERS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55F394-6D01-DA4E-A29E-C3C0AC18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0"/>
          <a:stretch/>
        </p:blipFill>
        <p:spPr>
          <a:xfrm>
            <a:off x="828970" y="5252251"/>
            <a:ext cx="1404388" cy="1392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2CF93-C66A-E241-88B9-849ACA243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0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cus Get Things D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BD34326-BB59-784D-8266-D831002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3" y="5416052"/>
            <a:ext cx="3854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&amp; GET THINGS DONE FAST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83E8D7-E369-B948-BB64-D62606B54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4"/>
          <a:stretch/>
        </p:blipFill>
        <p:spPr>
          <a:xfrm>
            <a:off x="372010" y="5252251"/>
            <a:ext cx="2412308" cy="1368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E1BE3E-80DB-9D40-9897-96CABC55B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aise the Bar on Talent &amp; Divers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13B8CABC-5ED3-414B-BFA7-B231EACF3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5" y="5416052"/>
            <a:ext cx="456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THE BAR ON TALENT &amp; DIVERSITY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0A0C2E-57B3-CF4A-8E10-47DB90734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4"/>
          <a:stretch/>
        </p:blipFill>
        <p:spPr>
          <a:xfrm>
            <a:off x="211872" y="5282116"/>
            <a:ext cx="2671243" cy="1425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97686-3C43-EC45-9671-ED977062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 with Integ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7F208562-4AE0-4F4E-82B4-B84FDEC6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5" y="5416051"/>
            <a:ext cx="456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WITH INTEGRITY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495B-7E93-8445-A8F8-4B727FE2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34"/>
          <a:stretch/>
        </p:blipFill>
        <p:spPr>
          <a:xfrm>
            <a:off x="842438" y="5274040"/>
            <a:ext cx="1409499" cy="1425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DB1F0-CFD1-AD4B-9561-ED24C5F9B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elebrate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2E46248A-2E70-6D46-AED1-7775A17F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8" y="5416052"/>
            <a:ext cx="286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CELEBRATE SUCCESS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75E4F3-E69A-4A43-9156-38CF38D03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0"/>
          <a:stretch/>
        </p:blipFill>
        <p:spPr>
          <a:xfrm>
            <a:off x="826741" y="5282113"/>
            <a:ext cx="1406176" cy="1411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F65E62-F68A-3A40-9698-617B9D85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ICE OPINIONS FEARLESS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2E46248A-2E70-6D46-AED1-7775A17F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2268" y="5"/>
            <a:ext cx="13696948" cy="7993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A96FE-CFD6-FD4F-A2DC-9E8F6C0B1F68}"/>
              </a:ext>
            </a:extLst>
          </p:cNvPr>
          <p:cNvSpPr/>
          <p:nvPr/>
        </p:nvSpPr>
        <p:spPr>
          <a:xfrm>
            <a:off x="0" y="5928686"/>
            <a:ext cx="12192000" cy="929319"/>
          </a:xfrm>
          <a:prstGeom prst="rect">
            <a:avLst/>
          </a:prstGeom>
          <a:solidFill>
            <a:srgbClr val="03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9BCB1E-AF76-1B4A-B5DA-5068165605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318260"/>
            <a:ext cx="7263620" cy="953781"/>
          </a:xfrm>
        </p:spPr>
        <p:txBody>
          <a:bodyPr lIns="0" rIns="0">
            <a:normAutofit/>
          </a:bodyPr>
          <a:lstStyle>
            <a:lvl1pPr>
              <a:defRPr sz="3200" b="1">
                <a:solidFill>
                  <a:srgbClr val="033B83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E78C4D-6F4C-7349-A4AA-AEB867046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6" y="1452084"/>
            <a:ext cx="9976204" cy="3246635"/>
          </a:xfrm>
        </p:spPr>
        <p:txBody>
          <a:bodyPr lIns="0" rIns="0">
            <a:normAutofit/>
          </a:bodyPr>
          <a:lstStyle>
            <a:lvl1pPr>
              <a:buClr>
                <a:srgbClr val="074E93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74E93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74E93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74E93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13C836D-AA71-CE4B-A30A-9C9E74D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576" y="6193259"/>
            <a:ext cx="353172" cy="365125"/>
          </a:xfrm>
          <a:prstGeom prst="rect">
            <a:avLst/>
          </a:prstGeom>
        </p:spPr>
        <p:txBody>
          <a:bodyPr lIns="0" rIns="0"/>
          <a:lstStyle>
            <a:lvl1pPr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893D488-DF89-524A-9037-B9AE8B2C00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008-CFCA-1A45-84F1-16293C11D0E6}"/>
              </a:ext>
            </a:extLst>
          </p:cNvPr>
          <p:cNvSpPr txBox="1"/>
          <p:nvPr/>
        </p:nvSpPr>
        <p:spPr>
          <a:xfrm>
            <a:off x="2166116" y="5416052"/>
            <a:ext cx="3797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>
                <a:solidFill>
                  <a:srgbClr val="074E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OPINIONS FEARLESSLY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6DB553-1CF9-6641-9D83-643849ADD8A8}"/>
              </a:ext>
            </a:extLst>
          </p:cNvPr>
          <p:cNvSpPr/>
          <p:nvPr/>
        </p:nvSpPr>
        <p:spPr>
          <a:xfrm>
            <a:off x="0" y="5808329"/>
            <a:ext cx="12192000" cy="195015"/>
          </a:xfrm>
          <a:prstGeom prst="rect">
            <a:avLst/>
          </a:prstGeom>
          <a:solidFill>
            <a:srgbClr val="FBA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D949FC-25A0-B348-BF71-B30E41BA6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9" y="5245727"/>
            <a:ext cx="1414272" cy="1414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A1DA91-985B-C14E-BCFA-FC14ADE86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178" y="6172710"/>
            <a:ext cx="1766905" cy="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14" indent="0">
              <a:buNone/>
              <a:defRPr sz="2800"/>
            </a:lvl2pPr>
            <a:lvl3pPr marL="914230" indent="0">
              <a:buNone/>
              <a:defRPr sz="2400"/>
            </a:lvl3pPr>
            <a:lvl4pPr marL="1371343" indent="0">
              <a:buNone/>
              <a:defRPr sz="2000"/>
            </a:lvl4pPr>
            <a:lvl5pPr marL="1828457" indent="0">
              <a:buNone/>
              <a:defRPr sz="2000"/>
            </a:lvl5pPr>
            <a:lvl6pPr marL="2285571" indent="0">
              <a:buNone/>
              <a:defRPr sz="2000"/>
            </a:lvl6pPr>
            <a:lvl7pPr marL="2742686" indent="0">
              <a:buNone/>
              <a:defRPr sz="2000"/>
            </a:lvl7pPr>
            <a:lvl8pPr marL="3199800" indent="0">
              <a:buNone/>
              <a:defRPr sz="2000"/>
            </a:lvl8pPr>
            <a:lvl9pPr marL="3656914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14" indent="0">
              <a:buNone/>
              <a:defRPr sz="1200"/>
            </a:lvl2pPr>
            <a:lvl3pPr marL="914230" indent="0">
              <a:buNone/>
              <a:defRPr sz="1000"/>
            </a:lvl3pPr>
            <a:lvl4pPr marL="1371343" indent="0">
              <a:buNone/>
              <a:defRPr sz="900"/>
            </a:lvl4pPr>
            <a:lvl5pPr marL="1828457" indent="0">
              <a:buNone/>
              <a:defRPr sz="900"/>
            </a:lvl5pPr>
            <a:lvl6pPr marL="2285571" indent="0">
              <a:buNone/>
              <a:defRPr sz="900"/>
            </a:lvl6pPr>
            <a:lvl7pPr marL="2742686" indent="0">
              <a:buNone/>
              <a:defRPr sz="900"/>
            </a:lvl7pPr>
            <a:lvl8pPr marL="3199800" indent="0">
              <a:buNone/>
              <a:defRPr sz="900"/>
            </a:lvl8pPr>
            <a:lvl9pPr marL="365691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oCube Trim">
    <p:bg>
      <p:bgPr>
        <a:gradFill>
          <a:gsLst>
            <a:gs pos="10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13547E1-5D84-4CEC-9FF5-7359E661A4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27" r="28878" b="4644"/>
          <a:stretch/>
        </p:blipFill>
        <p:spPr>
          <a:xfrm>
            <a:off x="4233429" y="-1"/>
            <a:ext cx="7958571" cy="6858001"/>
          </a:xfrm>
          <a:prstGeom prst="rect">
            <a:avLst/>
          </a:prstGeom>
          <a:effectLst/>
        </p:spPr>
      </p:pic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67FDE467-FA2A-029B-8956-9F274E28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158" y="2999897"/>
            <a:ext cx="7740130" cy="6093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buNone/>
              <a:defRPr sz="4400" b="1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4800">
                <a:solidFill>
                  <a:schemeClr val="bg1"/>
                </a:solidFill>
              </a:defRPr>
            </a:lvl2pPr>
            <a:lvl3pPr>
              <a:defRPr sz="4800">
                <a:solidFill>
                  <a:schemeClr val="bg1"/>
                </a:solidFill>
              </a:defRPr>
            </a:lvl3pPr>
            <a:lvl4pPr>
              <a:defRPr sz="4800">
                <a:solidFill>
                  <a:schemeClr val="bg1"/>
                </a:solidFill>
              </a:defRPr>
            </a:lvl4pPr>
            <a:lvl5pPr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SHORT TITLE</a:t>
            </a:r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90EBA1D7-D6C7-23AB-2471-0B7D204C24D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6158" y="3795573"/>
            <a:ext cx="774013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 b="0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SUBTITLE – SMALL SUBHEAD ALL CAPS</a:t>
            </a:r>
            <a:endParaRPr lang="en-ES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1376BDC7-FE95-97CE-C59E-F757C57C057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06158" y="4973576"/>
            <a:ext cx="774013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200" b="0" i="0" cap="all" baseline="0">
                <a:solidFill>
                  <a:schemeClr val="bg1"/>
                </a:solidFill>
                <a:latin typeface="+mj-lt"/>
                <a:cs typeface="PepDNA Medium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DATE – SMALL SUBHEAD ALL CAPS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22980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1F0F-EE7E-9780-5403-16860C4F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6" y="1160598"/>
            <a:ext cx="11387137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200">
                <a:latin typeface="+mn-lt"/>
              </a:defRPr>
            </a:lvl1pPr>
            <a:lvl2pPr>
              <a:buClr>
                <a:schemeClr val="tx2"/>
              </a:buClr>
              <a:defRPr sz="2000">
                <a:latin typeface="+mn-lt"/>
              </a:defRPr>
            </a:lvl2pPr>
            <a:lvl3pPr>
              <a:buClr>
                <a:schemeClr val="tx2"/>
              </a:buClr>
              <a:defRPr sz="1800">
                <a:latin typeface="+mn-lt"/>
              </a:defRPr>
            </a:lvl3pPr>
            <a:lvl4pPr>
              <a:buClr>
                <a:schemeClr val="tx2"/>
              </a:buClr>
              <a:defRPr sz="1800">
                <a:latin typeface="+mn-lt"/>
              </a:defRPr>
            </a:lvl4pPr>
            <a:lvl5pPr>
              <a:buClr>
                <a:schemeClr val="tx2"/>
              </a:buCl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895B69-3691-DB4F-492B-9793F000DFE2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6D9ED-C5AA-3000-B4D6-F9475DD7C4C5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499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EBA5C71A-DCF3-40D1-B45F-AEF7AAC4B4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336" y="275030"/>
            <a:ext cx="113871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2"/>
                </a:solidFill>
                <a:latin typeface="+mj-lt"/>
                <a:cs typeface="PepDNA" pitchFamily="2" charset="77"/>
              </a:defRPr>
            </a:lvl1pPr>
            <a:lvl2pPr>
              <a:defRPr sz="3200">
                <a:solidFill>
                  <a:srgbClr val="00A9F4"/>
                </a:solidFill>
              </a:defRPr>
            </a:lvl2pPr>
            <a:lvl3pPr>
              <a:defRPr sz="3200">
                <a:solidFill>
                  <a:srgbClr val="00A9F4"/>
                </a:solidFill>
              </a:defRPr>
            </a:lvl3pPr>
            <a:lvl4pPr>
              <a:defRPr sz="3200">
                <a:solidFill>
                  <a:srgbClr val="00A9F4"/>
                </a:solidFill>
              </a:defRPr>
            </a:lvl4pPr>
            <a:lvl5pPr>
              <a:defRPr sz="3200">
                <a:solidFill>
                  <a:srgbClr val="00A9F4"/>
                </a:solidFill>
              </a:defRPr>
            </a:lvl5pPr>
          </a:lstStyle>
          <a:p>
            <a:pPr lvl="0"/>
            <a:r>
              <a:rPr lang="en-GB"/>
              <a:t>Title in sentence case</a:t>
            </a:r>
            <a:endParaRPr lang="en-ES"/>
          </a:p>
        </p:txBody>
      </p:sp>
      <p:pic>
        <p:nvPicPr>
          <p:cNvPr id="8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AC97BCE8-F01E-4A5C-B124-F63EA4D66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noFill/>
          <a:ln w="12700">
            <a:miter lim="400000"/>
          </a:ln>
        </p:spPr>
      </p:pic>
      <p:pic>
        <p:nvPicPr>
          <p:cNvPr id="10" name="Union.png">
            <a:extLst>
              <a:ext uri="{FF2B5EF4-FFF2-40B4-BE49-F238E27FC236}">
                <a16:creationId xmlns:a16="http://schemas.microsoft.com/office/drawing/2014/main" id="{0A06A59A-A1BA-4948-9617-39E1415463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2880" y="6366242"/>
            <a:ext cx="317500" cy="3625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803D-AEB8-FDED-4DCC-43D3FF78298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05045" y="6443975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963AC-C035-01FA-B83A-AD9CF203A92E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058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28534" indent="0" algn="ctr">
              <a:buNone/>
              <a:defRPr/>
            </a:lvl2pPr>
            <a:lvl3pPr marL="457068" indent="0" algn="ctr">
              <a:buNone/>
              <a:defRPr/>
            </a:lvl3pPr>
            <a:lvl4pPr marL="685601" indent="0" algn="ctr">
              <a:buNone/>
              <a:defRPr/>
            </a:lvl4pPr>
            <a:lvl5pPr marL="914138" indent="0" algn="ctr">
              <a:buNone/>
              <a:defRPr/>
            </a:lvl5pPr>
            <a:lvl6pPr marL="1142672" indent="0" algn="ctr">
              <a:buNone/>
              <a:defRPr/>
            </a:lvl6pPr>
            <a:lvl7pPr marL="1371206" indent="0" algn="ctr">
              <a:buNone/>
              <a:defRPr/>
            </a:lvl7pPr>
            <a:lvl8pPr marL="1599740" indent="0" algn="ctr">
              <a:buNone/>
              <a:defRPr/>
            </a:lvl8pPr>
            <a:lvl9pPr marL="182827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300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534" indent="0">
              <a:buNone/>
              <a:defRPr sz="900"/>
            </a:lvl2pPr>
            <a:lvl3pPr marL="457068" indent="0">
              <a:buNone/>
              <a:defRPr sz="800"/>
            </a:lvl3pPr>
            <a:lvl4pPr marL="685601" indent="0">
              <a:buNone/>
              <a:defRPr sz="700"/>
            </a:lvl4pPr>
            <a:lvl5pPr marL="914138" indent="0">
              <a:buNone/>
              <a:defRPr sz="700"/>
            </a:lvl5pPr>
            <a:lvl6pPr marL="1142672" indent="0">
              <a:buNone/>
              <a:defRPr sz="700"/>
            </a:lvl6pPr>
            <a:lvl7pPr marL="1371206" indent="0">
              <a:buNone/>
              <a:defRPr sz="700"/>
            </a:lvl7pPr>
            <a:lvl8pPr marL="1599740" indent="0">
              <a:buNone/>
              <a:defRPr sz="700"/>
            </a:lvl8pPr>
            <a:lvl9pPr marL="1828274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88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3385" y="1558929"/>
            <a:ext cx="5331883" cy="434181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9" y="1558929"/>
            <a:ext cx="5331884" cy="4341813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23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34" indent="0">
              <a:buNone/>
              <a:defRPr sz="1000" b="1"/>
            </a:lvl2pPr>
            <a:lvl3pPr marL="457068" indent="0">
              <a:buNone/>
              <a:defRPr sz="900" b="1"/>
            </a:lvl3pPr>
            <a:lvl4pPr marL="685601" indent="0">
              <a:buNone/>
              <a:defRPr sz="800" b="1"/>
            </a:lvl4pPr>
            <a:lvl5pPr marL="914138" indent="0">
              <a:buNone/>
              <a:defRPr sz="800" b="1"/>
            </a:lvl5pPr>
            <a:lvl6pPr marL="1142672" indent="0">
              <a:buNone/>
              <a:defRPr sz="800" b="1"/>
            </a:lvl6pPr>
            <a:lvl7pPr marL="1371206" indent="0">
              <a:buNone/>
              <a:defRPr sz="800" b="1"/>
            </a:lvl7pPr>
            <a:lvl8pPr marL="1599740" indent="0">
              <a:buNone/>
              <a:defRPr sz="800" b="1"/>
            </a:lvl8pPr>
            <a:lvl9pPr marL="1828274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5" cy="639762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34" indent="0">
              <a:buNone/>
              <a:defRPr sz="1000" b="1"/>
            </a:lvl2pPr>
            <a:lvl3pPr marL="457068" indent="0">
              <a:buNone/>
              <a:defRPr sz="900" b="1"/>
            </a:lvl3pPr>
            <a:lvl4pPr marL="685601" indent="0">
              <a:buNone/>
              <a:defRPr sz="800" b="1"/>
            </a:lvl4pPr>
            <a:lvl5pPr marL="914138" indent="0">
              <a:buNone/>
              <a:defRPr sz="800" b="1"/>
            </a:lvl5pPr>
            <a:lvl6pPr marL="1142672" indent="0">
              <a:buNone/>
              <a:defRPr sz="800" b="1"/>
            </a:lvl6pPr>
            <a:lvl7pPr marL="1371206" indent="0">
              <a:buNone/>
              <a:defRPr sz="800" b="1"/>
            </a:lvl7pPr>
            <a:lvl8pPr marL="1599740" indent="0">
              <a:buNone/>
              <a:defRPr sz="800" b="1"/>
            </a:lvl8pPr>
            <a:lvl9pPr marL="1828274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5" cy="3951288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7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90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4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38.xml"/><Relationship Id="rId34" Type="http://schemas.openxmlformats.org/officeDocument/2006/relationships/image" Target="../media/image25.png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image" Target="../media/image20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theme" Target="../theme/theme11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2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ChangeArrowheads="1"/>
          </p:cNvSpPr>
          <p:nvPr/>
        </p:nvSpPr>
        <p:spPr bwMode="auto">
          <a:xfrm>
            <a:off x="0" y="0"/>
            <a:ext cx="12192000" cy="1104900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173038"/>
            <a:ext cx="1085426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8" y="14446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/>
              <a:t>Business </a:t>
            </a:r>
            <a:r>
              <a:rPr lang="en-US" sz="1100">
                <a:solidFill>
                  <a:srgbClr val="96005A"/>
                </a:solidFill>
              </a:rPr>
              <a:t>+</a:t>
            </a:r>
            <a:r>
              <a:rPr lang="en-US" sz="1100"/>
              <a:t> Information Solutions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A4105E22-47F9-4F32-BB81-1DBEE9A899FA}" type="slidenum">
              <a:rPr lang="en-US" sz="110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/>
          </a:p>
        </p:txBody>
      </p:sp>
      <p:pic>
        <p:nvPicPr>
          <p:cNvPr id="2055" name="Picture 18" descr="pepsi_logo_colo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855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ＭＳ Ｐゴシック" pitchFamily="-80" charset="-128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5pPr>
      <a:lvl6pPr marL="45711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6pPr>
      <a:lvl7pPr marL="91423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7pPr>
      <a:lvl8pPr marL="137134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8pPr>
      <a:lvl9pPr marL="1828457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9pPr>
    </p:titleStyle>
    <p:bodyStyle>
      <a:lvl1pPr marL="174593" indent="-17459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1pPr>
      <a:lvl2pPr marL="461877" indent="-173006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>
          <a:solidFill>
            <a:schemeClr val="tx1"/>
          </a:solidFill>
          <a:latin typeface="+mn-lt"/>
          <a:ea typeface="ＭＳ Ｐゴシック" pitchFamily="-80" charset="-128"/>
        </a:defRPr>
      </a:lvl2pPr>
      <a:lvl3pPr marL="688845" indent="-1126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  <a:ea typeface="ＭＳ Ｐゴシック" pitchFamily="-80" charset="-128"/>
        </a:defRPr>
      </a:lvl3pPr>
      <a:lvl4pPr marL="914230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  <a:ea typeface="ＭＳ Ｐゴシック" pitchFamily="-80" charset="-128"/>
        </a:defRPr>
      </a:lvl4pPr>
      <a:lvl5pPr marL="1139612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5pPr>
      <a:lvl6pPr marL="1596725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6pPr>
      <a:lvl7pPr marL="2053841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7pPr>
      <a:lvl8pPr marL="2510954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8pPr>
      <a:lvl9pPr marL="2968068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9pPr>
    </p:bodyStyle>
    <p:otherStyle>
      <a:defPPr>
        <a:defRPr lang="en-US"/>
      </a:defPPr>
      <a:lvl1pPr marL="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ChangeArrowheads="1"/>
          </p:cNvSpPr>
          <p:nvPr/>
        </p:nvSpPr>
        <p:spPr bwMode="auto">
          <a:xfrm>
            <a:off x="0" y="3"/>
            <a:ext cx="12192000" cy="639763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639763"/>
            <a:ext cx="10854267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6" y="15589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algn="l"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37931725" indent="-37474525" algn="l"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896D25CE-FC5A-46EB-9B2F-B8E6999EF67B}" type="slidenum">
              <a:rPr lang="en-US" sz="550" b="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550" b="0"/>
          </a:p>
        </p:txBody>
      </p:sp>
      <p:pic>
        <p:nvPicPr>
          <p:cNvPr id="7174" name="Picture 20" descr="pepsi_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8" y="109538"/>
            <a:ext cx="204681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1" descr="megabran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2" y="103192"/>
            <a:ext cx="323426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89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6" r:id="rId13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5pPr>
      <a:lvl6pPr marL="228534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6pPr>
      <a:lvl7pPr marL="457068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7pPr>
      <a:lvl8pPr marL="685601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8pPr>
      <a:lvl9pPr marL="914138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9pPr>
    </p:titleStyle>
    <p:bodyStyle>
      <a:lvl1pPr marL="87287" indent="-87287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1pPr>
      <a:lvl2pPr marL="230915" indent="-8649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>
          <a:solidFill>
            <a:schemeClr val="tx1"/>
          </a:solidFill>
          <a:latin typeface="+mn-lt"/>
          <a:ea typeface="+mn-ea"/>
        </a:defRPr>
      </a:lvl2pPr>
      <a:lvl3pPr marL="344390" indent="-5633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800">
          <a:solidFill>
            <a:schemeClr val="tx1"/>
          </a:solidFill>
          <a:latin typeface="+mn-lt"/>
          <a:ea typeface="+mn-ea"/>
        </a:defRPr>
      </a:lvl3pPr>
      <a:lvl4pPr marL="457068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 sz="700">
          <a:solidFill>
            <a:schemeClr val="tx1"/>
          </a:solidFill>
          <a:latin typeface="+mn-lt"/>
          <a:ea typeface="+mn-ea"/>
        </a:defRPr>
      </a:lvl4pPr>
      <a:lvl5pPr marL="569749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5pPr>
      <a:lvl6pPr marL="798283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6pPr>
      <a:lvl7pPr marL="1026817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7pPr>
      <a:lvl8pPr marL="1255351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8pPr>
      <a:lvl9pPr marL="1483887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34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68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01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38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672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06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740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274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90000">
              <a:srgbClr val="21A6ED"/>
            </a:gs>
            <a:gs pos="25000">
              <a:srgbClr val="0C2D8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epsico_DA_External_Horizontal_White_on_Black_Transparent.png" descr="Pepsico_DA_External_Horizontal_White_on_Black_Transparent.png">
            <a:extLst>
              <a:ext uri="{FF2B5EF4-FFF2-40B4-BE49-F238E27FC236}">
                <a16:creationId xmlns:a16="http://schemas.microsoft.com/office/drawing/2014/main" id="{D51662F8-EA1C-70C6-A475-5DA5FFB02DC1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1489" y="6462384"/>
            <a:ext cx="741361" cy="170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Union.png" descr="Union.png">
            <a:extLst>
              <a:ext uri="{FF2B5EF4-FFF2-40B4-BE49-F238E27FC236}">
                <a16:creationId xmlns:a16="http://schemas.microsoft.com/office/drawing/2014/main" id="{B495707C-A6FD-7404-ECC5-5839BDE2849F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32880" y="6366242"/>
            <a:ext cx="317501" cy="3625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C28AA-F5E3-2ADF-A70C-1E7FD3D818ED}"/>
              </a:ext>
            </a:extLst>
          </p:cNvPr>
          <p:cNvSpPr txBox="1"/>
          <p:nvPr userDrawn="1"/>
        </p:nvSpPr>
        <p:spPr>
          <a:xfrm>
            <a:off x="990473" y="6443899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•   PEPSICO CONFIDENTIAL</a:t>
            </a:r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epDNA" pitchFamily="2" charset="77"/>
          <a:ea typeface="+mj-ea"/>
          <a:cs typeface="PepDN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epDNA" pitchFamily="2" charset="77"/>
          <a:ea typeface="+mn-ea"/>
          <a:cs typeface="PepDN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epDNA" pitchFamily="2" charset="77"/>
          <a:ea typeface="+mn-ea"/>
          <a:cs typeface="PepDN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epDNA" pitchFamily="2" charset="77"/>
          <a:ea typeface="+mn-ea"/>
          <a:cs typeface="PepDN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epDNA" pitchFamily="2" charset="77"/>
          <a:ea typeface="+mn-ea"/>
          <a:cs typeface="PepDN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epDNA" pitchFamily="2" charset="77"/>
          <a:ea typeface="+mn-ea"/>
          <a:cs typeface="PepDN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888">
          <p15:clr>
            <a:srgbClr val="F26B43"/>
          </p15:clr>
        </p15:guide>
        <p15:guide id="5" orient="horz" pos="1536">
          <p15:clr>
            <a:srgbClr val="F26B43"/>
          </p15:clr>
        </p15:guide>
        <p15:guide id="6" orient="horz" pos="2784">
          <p15:clr>
            <a:srgbClr val="F26B43"/>
          </p15:clr>
        </p15:guide>
        <p15:guide id="7" orient="horz" pos="3432">
          <p15:clr>
            <a:srgbClr val="F26B43"/>
          </p15:clr>
        </p15:guide>
        <p15:guide id="8" orient="horz" pos="4056">
          <p15:clr>
            <a:srgbClr val="F26B43"/>
          </p15:clr>
        </p15:guide>
        <p15:guide id="9" pos="984">
          <p15:clr>
            <a:srgbClr val="F26B43"/>
          </p15:clr>
        </p15:guide>
        <p15:guide id="10" pos="1056">
          <p15:clr>
            <a:srgbClr val="F26B43"/>
          </p15:clr>
        </p15:guide>
        <p15:guide id="11" pos="1800">
          <p15:clr>
            <a:srgbClr val="F26B43"/>
          </p15:clr>
        </p15:guide>
        <p15:guide id="12" pos="1872">
          <p15:clr>
            <a:srgbClr val="F26B43"/>
          </p15:clr>
        </p15:guide>
        <p15:guide id="13" pos="2592">
          <p15:clr>
            <a:srgbClr val="F26B43"/>
          </p15:clr>
        </p15:guide>
        <p15:guide id="14" pos="2664">
          <p15:clr>
            <a:srgbClr val="F26B43"/>
          </p15:clr>
        </p15:guide>
        <p15:guide id="15" pos="3408">
          <p15:clr>
            <a:srgbClr val="F26B43"/>
          </p15:clr>
        </p15:guide>
        <p15:guide id="16" pos="3480">
          <p15:clr>
            <a:srgbClr val="F26B43"/>
          </p15:clr>
        </p15:guide>
        <p15:guide id="17" pos="4224">
          <p15:clr>
            <a:srgbClr val="F26B43"/>
          </p15:clr>
        </p15:guide>
        <p15:guide id="18" pos="4296">
          <p15:clr>
            <a:srgbClr val="F26B43"/>
          </p15:clr>
        </p15:guide>
        <p15:guide id="19" pos="5016">
          <p15:clr>
            <a:srgbClr val="F26B43"/>
          </p15:clr>
        </p15:guide>
        <p15:guide id="20" pos="5088">
          <p15:clr>
            <a:srgbClr val="F26B43"/>
          </p15:clr>
        </p15:guide>
        <p15:guide id="21" pos="5832">
          <p15:clr>
            <a:srgbClr val="F26B43"/>
          </p15:clr>
        </p15:guide>
        <p15:guide id="22" pos="5880">
          <p15:clr>
            <a:srgbClr val="F26B43"/>
          </p15:clr>
        </p15:guide>
        <p15:guide id="23" pos="6624">
          <p15:clr>
            <a:srgbClr val="F26B43"/>
          </p15:clr>
        </p15:guide>
        <p15:guide id="24" pos="6696">
          <p15:clr>
            <a:srgbClr val="F26B43"/>
          </p15:clr>
        </p15:guide>
        <p15:guide id="25" pos="7440">
          <p15:clr>
            <a:srgbClr val="F26B43"/>
          </p15:clr>
        </p15:guide>
        <p15:guide id="26" orient="horz" pos="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7"/>
          <p:cNvSpPr>
            <a:spLocks noChangeArrowheads="1"/>
          </p:cNvSpPr>
          <p:nvPr/>
        </p:nvSpPr>
        <p:spPr bwMode="auto">
          <a:xfrm>
            <a:off x="0" y="0"/>
            <a:ext cx="12192000" cy="1104900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173038"/>
            <a:ext cx="1085426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8" y="14446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  <a:cs typeface="ＭＳ Ｐゴシック" charset="0"/>
              </a:rPr>
              <a:t>Business </a:t>
            </a:r>
            <a:r>
              <a:rPr lang="en-US" sz="1100">
                <a:solidFill>
                  <a:srgbClr val="96005A"/>
                </a:solidFill>
                <a:cs typeface="ＭＳ Ｐゴシック" charset="0"/>
              </a:rPr>
              <a:t>+</a:t>
            </a:r>
            <a:r>
              <a:rPr lang="en-US" sz="1100">
                <a:solidFill>
                  <a:srgbClr val="1E1E1E"/>
                </a:solidFill>
                <a:cs typeface="ＭＳ Ｐゴシック" charset="0"/>
              </a:rPr>
              <a:t> Information Solutions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24037FA-5B35-DC4D-9933-B384AAB1AEB6}" type="slidenum">
              <a:rPr lang="en-US" sz="1100" smtClean="0">
                <a:solidFill>
                  <a:srgbClr val="1E1E1E"/>
                </a:solidFill>
                <a:cs typeface="ＭＳ Ｐゴシック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  <a:cs typeface="ＭＳ Ｐゴシック" charset="0"/>
            </a:endParaRPr>
          </a:p>
        </p:txBody>
      </p:sp>
      <p:pic>
        <p:nvPicPr>
          <p:cNvPr id="139271" name="Picture 18" descr="pepsi_logo_colo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11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ＭＳ Ｐゴシック" pitchFamily="-80" charset="-128"/>
          <a:cs typeface="ＭＳ Ｐゴシック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5pPr>
      <a:lvl6pPr marL="45711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6pPr>
      <a:lvl7pPr marL="91423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7pPr>
      <a:lvl8pPr marL="137134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8pPr>
      <a:lvl9pPr marL="1828457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9pPr>
    </p:titleStyle>
    <p:bodyStyle>
      <a:lvl1pPr marL="174593" indent="-17459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1pPr>
      <a:lvl2pPr marL="461877" indent="-173006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2pPr>
      <a:lvl3pPr marL="688845" indent="-1126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3pPr>
      <a:lvl4pPr marL="914230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4pPr>
      <a:lvl5pPr marL="1139612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5pPr>
      <a:lvl6pPr marL="1596725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6pPr>
      <a:lvl7pPr marL="2053841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7pPr>
      <a:lvl8pPr marL="2510954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8pPr>
      <a:lvl9pPr marL="2968068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9pPr>
    </p:bodyStyle>
    <p:otherStyle>
      <a:defPPr>
        <a:defRPr lang="en-US"/>
      </a:defPPr>
      <a:lvl1pPr marL="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7"/>
          <p:cNvSpPr>
            <a:spLocks noChangeArrowheads="1"/>
          </p:cNvSpPr>
          <p:nvPr/>
        </p:nvSpPr>
        <p:spPr bwMode="auto">
          <a:xfrm>
            <a:off x="0" y="0"/>
            <a:ext cx="12192000" cy="1104900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173038"/>
            <a:ext cx="1085426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8" y="14446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  <a:cs typeface="ＭＳ Ｐゴシック" charset="0"/>
              </a:rPr>
              <a:t>Business </a:t>
            </a:r>
            <a:r>
              <a:rPr lang="en-US" sz="1100">
                <a:solidFill>
                  <a:srgbClr val="96005A"/>
                </a:solidFill>
                <a:cs typeface="ＭＳ Ｐゴシック" charset="0"/>
              </a:rPr>
              <a:t>+</a:t>
            </a:r>
            <a:r>
              <a:rPr lang="en-US" sz="1100">
                <a:solidFill>
                  <a:srgbClr val="1E1E1E"/>
                </a:solidFill>
                <a:cs typeface="ＭＳ Ｐゴシック" charset="0"/>
              </a:rPr>
              <a:t> Information Solutions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7F2235ED-A36D-0240-8550-0C6E90A0F505}" type="slidenum">
              <a:rPr lang="en-US" sz="1100" smtClean="0">
                <a:solidFill>
                  <a:srgbClr val="1E1E1E"/>
                </a:solidFill>
                <a:cs typeface="ＭＳ Ｐゴシック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  <a:cs typeface="ＭＳ Ｐゴシック" charset="0"/>
            </a:endParaRPr>
          </a:p>
        </p:txBody>
      </p:sp>
      <p:pic>
        <p:nvPicPr>
          <p:cNvPr id="137223" name="Picture 18" descr="pepsi_logo_colo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52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ＭＳ Ｐゴシック" pitchFamily="-80" charset="-128"/>
          <a:cs typeface="ＭＳ Ｐゴシック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  <a:cs typeface="ＭＳ Ｐゴシック"/>
        </a:defRPr>
      </a:lvl5pPr>
      <a:lvl6pPr marL="45711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6pPr>
      <a:lvl7pPr marL="91423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7pPr>
      <a:lvl8pPr marL="137134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8pPr>
      <a:lvl9pPr marL="1828457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9pPr>
    </p:titleStyle>
    <p:bodyStyle>
      <a:lvl1pPr marL="174593" indent="-17459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1pPr>
      <a:lvl2pPr marL="461877" indent="-173006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2pPr>
      <a:lvl3pPr marL="688845" indent="-1126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3pPr>
      <a:lvl4pPr marL="914230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4pPr>
      <a:lvl5pPr marL="1139612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  <a:cs typeface="ＭＳ Ｐゴシック"/>
        </a:defRPr>
      </a:lvl5pPr>
      <a:lvl6pPr marL="1596725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6pPr>
      <a:lvl7pPr marL="2053841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7pPr>
      <a:lvl8pPr marL="2510954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8pPr>
      <a:lvl9pPr marL="2968068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9pPr>
    </p:bodyStyle>
    <p:otherStyle>
      <a:defPPr>
        <a:defRPr lang="en-US"/>
      </a:defPPr>
      <a:lvl1pPr marL="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ChangeArrowheads="1"/>
          </p:cNvSpPr>
          <p:nvPr/>
        </p:nvSpPr>
        <p:spPr bwMode="auto">
          <a:xfrm>
            <a:off x="0" y="0"/>
            <a:ext cx="12192000" cy="1104900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173038"/>
            <a:ext cx="1085426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8" y="14446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</a:rPr>
              <a:t>Business </a:t>
            </a:r>
            <a:r>
              <a:rPr lang="en-US" sz="1100">
                <a:solidFill>
                  <a:srgbClr val="96005A"/>
                </a:solidFill>
              </a:rPr>
              <a:t>+</a:t>
            </a:r>
            <a:r>
              <a:rPr lang="en-US" sz="1100">
                <a:solidFill>
                  <a:srgbClr val="1E1E1E"/>
                </a:solidFill>
              </a:rPr>
              <a:t> Information Solutions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A4105E22-47F9-4F32-BB81-1DBEE9A899FA}" type="slidenum">
              <a:rPr lang="en-US" sz="1100" smtClean="0">
                <a:solidFill>
                  <a:srgbClr val="1E1E1E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</a:endParaRPr>
          </a:p>
        </p:txBody>
      </p:sp>
      <p:pic>
        <p:nvPicPr>
          <p:cNvPr id="2055" name="Picture 18" descr="pepsi_logo_colo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76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ＭＳ Ｐゴシック" pitchFamily="-80" charset="-128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5pPr>
      <a:lvl6pPr marL="45711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6pPr>
      <a:lvl7pPr marL="91423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7pPr>
      <a:lvl8pPr marL="137134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8pPr>
      <a:lvl9pPr marL="1828457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9pPr>
    </p:titleStyle>
    <p:bodyStyle>
      <a:lvl1pPr marL="174593" indent="-17459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1pPr>
      <a:lvl2pPr marL="461877" indent="-173006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>
          <a:solidFill>
            <a:schemeClr val="tx1"/>
          </a:solidFill>
          <a:latin typeface="+mn-lt"/>
          <a:ea typeface="ＭＳ Ｐゴシック" pitchFamily="-80" charset="-128"/>
        </a:defRPr>
      </a:lvl2pPr>
      <a:lvl3pPr marL="688845" indent="-1126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  <a:ea typeface="ＭＳ Ｐゴシック" pitchFamily="-80" charset="-128"/>
        </a:defRPr>
      </a:lvl3pPr>
      <a:lvl4pPr marL="914230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  <a:ea typeface="ＭＳ Ｐゴシック" pitchFamily="-80" charset="-128"/>
        </a:defRPr>
      </a:lvl4pPr>
      <a:lvl5pPr marL="1139612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5pPr>
      <a:lvl6pPr marL="1596725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6pPr>
      <a:lvl7pPr marL="2053841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7pPr>
      <a:lvl8pPr marL="2510954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8pPr>
      <a:lvl9pPr marL="2968068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9pPr>
    </p:bodyStyle>
    <p:otherStyle>
      <a:defPPr>
        <a:defRPr lang="en-US"/>
      </a:defPPr>
      <a:lvl1pPr marL="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ChangeArrowheads="1"/>
          </p:cNvSpPr>
          <p:nvPr/>
        </p:nvSpPr>
        <p:spPr bwMode="auto">
          <a:xfrm>
            <a:off x="0" y="0"/>
            <a:ext cx="12192000" cy="1104900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>
              <a:solidFill>
                <a:srgbClr val="1E1E1E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173038"/>
            <a:ext cx="1085426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8" y="14446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79786" y="6546854"/>
            <a:ext cx="365548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100">
                <a:solidFill>
                  <a:srgbClr val="1E1E1E"/>
                </a:solidFill>
              </a:rPr>
              <a:t>Business </a:t>
            </a:r>
            <a:r>
              <a:rPr lang="en-US" sz="1100">
                <a:solidFill>
                  <a:srgbClr val="96005A"/>
                </a:solidFill>
              </a:rPr>
              <a:t>+</a:t>
            </a:r>
            <a:r>
              <a:rPr lang="en-US" sz="1100">
                <a:solidFill>
                  <a:srgbClr val="1E1E1E"/>
                </a:solidFill>
              </a:rPr>
              <a:t> Information Solutions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80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A4105E22-47F9-4F32-BB81-1DBEE9A899FA}" type="slidenum">
              <a:rPr lang="en-US" sz="1100" smtClean="0">
                <a:solidFill>
                  <a:srgbClr val="1E1E1E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1100">
              <a:solidFill>
                <a:srgbClr val="1E1E1E"/>
              </a:solidFill>
            </a:endParaRPr>
          </a:p>
        </p:txBody>
      </p:sp>
      <p:pic>
        <p:nvPicPr>
          <p:cNvPr id="2055" name="Picture 18" descr="pepsi_logo_colo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0" y="6434138"/>
            <a:ext cx="141604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37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ＭＳ Ｐゴシック" pitchFamily="-80" charset="-128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  <a:ea typeface="ＭＳ Ｐゴシック" pitchFamily="-80" charset="-128"/>
        </a:defRPr>
      </a:lvl5pPr>
      <a:lvl6pPr marL="45711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6pPr>
      <a:lvl7pPr marL="91423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7pPr>
      <a:lvl8pPr marL="137134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8pPr>
      <a:lvl9pPr marL="1828457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80" charset="0"/>
        </a:defRPr>
      </a:lvl9pPr>
    </p:titleStyle>
    <p:bodyStyle>
      <a:lvl1pPr marL="174593" indent="-17459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1pPr>
      <a:lvl2pPr marL="461877" indent="-173006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>
          <a:solidFill>
            <a:schemeClr val="tx1"/>
          </a:solidFill>
          <a:latin typeface="+mn-lt"/>
          <a:ea typeface="ＭＳ Ｐゴシック" pitchFamily="-80" charset="-128"/>
        </a:defRPr>
      </a:lvl2pPr>
      <a:lvl3pPr marL="688845" indent="-11269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  <a:ea typeface="ＭＳ Ｐゴシック" pitchFamily="-80" charset="-128"/>
        </a:defRPr>
      </a:lvl3pPr>
      <a:lvl4pPr marL="914230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1400">
          <a:solidFill>
            <a:schemeClr val="tx1"/>
          </a:solidFill>
          <a:latin typeface="+mn-lt"/>
          <a:ea typeface="ＭＳ Ｐゴシック" pitchFamily="-80" charset="-128"/>
        </a:defRPr>
      </a:lvl4pPr>
      <a:lvl5pPr marL="1139612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5pPr>
      <a:lvl6pPr marL="1596725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6pPr>
      <a:lvl7pPr marL="2053841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7pPr>
      <a:lvl8pPr marL="2510954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8pPr>
      <a:lvl9pPr marL="2968068" indent="-111104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1200">
          <a:solidFill>
            <a:schemeClr val="tx1"/>
          </a:solidFill>
          <a:latin typeface="+mn-lt"/>
          <a:ea typeface="ＭＳ Ｐゴシック" pitchFamily="-80" charset="-128"/>
        </a:defRPr>
      </a:lvl9pPr>
    </p:bodyStyle>
    <p:otherStyle>
      <a:defPPr>
        <a:defRPr lang="en-US"/>
      </a:defPPr>
      <a:lvl1pPr marL="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4571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32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23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836" indent="-342836" algn="l" defTabSz="91423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811" indent="-285695" algn="l" defTabSz="91423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86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900" indent="-228557" algn="l" defTabSz="91423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014" indent="-228557" algn="l" defTabSz="91423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129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3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0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49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90" r:id="rId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105" rtl="0" eaLnBrk="1" latinLnBrk="0" hangingPunct="1">
        <a:spcBef>
          <a:spcPct val="0"/>
        </a:spcBef>
        <a:buNone/>
        <a:defRPr sz="2800" kern="1200">
          <a:solidFill>
            <a:srgbClr val="0099CC"/>
          </a:solidFill>
          <a:latin typeface="Calibri" pitchFamily="34" charset="0"/>
          <a:ea typeface="+mj-ea"/>
          <a:cs typeface="+mj-cs"/>
        </a:defRPr>
      </a:lvl1pPr>
    </p:titleStyle>
    <p:bodyStyle>
      <a:lvl1pPr marL="342830" indent="-342830" algn="l" defTabSz="45710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98" indent="-285690" algn="l" defTabSz="45710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65" indent="-228553" algn="l" defTabSz="45710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1" indent="-228553" algn="l" defTabSz="45710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76" indent="-228553" algn="l" defTabSz="45710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84" indent="-228553" algn="l" defTabSz="4571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9" indent="-228553" algn="l" defTabSz="4571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4" indent="-228553" algn="l" defTabSz="4571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00" indent="-228553" algn="l" defTabSz="45710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7105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4213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8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3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0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6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1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8" algn="l" defTabSz="457105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10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57" r:id="rId16"/>
    <p:sldLayoutId id="2147483891" r:id="rId17"/>
    <p:sldLayoutId id="2147483892" r:id="rId1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23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836" indent="-342836" algn="l" defTabSz="91423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811" indent="-285695" algn="l" defTabSz="91423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86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900" indent="-228557" algn="l" defTabSz="91423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014" indent="-228557" algn="l" defTabSz="91423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129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3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0" indent="-228557" algn="l" defTabSz="9142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0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0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ChangeArrowheads="1"/>
          </p:cNvSpPr>
          <p:nvPr/>
        </p:nvSpPr>
        <p:spPr bwMode="auto">
          <a:xfrm>
            <a:off x="0" y="3"/>
            <a:ext cx="12192000" cy="639763"/>
          </a:xfrm>
          <a:prstGeom prst="rect">
            <a:avLst/>
          </a:prstGeom>
          <a:gradFill rotWithShape="1">
            <a:gsLst>
              <a:gs pos="0">
                <a:srgbClr val="00549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spcBef>
                <a:spcPct val="0"/>
              </a:spcBef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23386" y="639763"/>
            <a:ext cx="10854267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3386" y="1558929"/>
            <a:ext cx="10866967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1161187" y="6546854"/>
            <a:ext cx="482601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 algn="l"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37931725" indent="-37474525" algn="l"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eaLnBrk="0" hangingPunct="0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896D25CE-FC5A-46EB-9B2F-B8E6999EF67B}" type="slidenum">
              <a:rPr lang="en-US" sz="550" b="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550" b="0"/>
          </a:p>
        </p:txBody>
      </p:sp>
      <p:pic>
        <p:nvPicPr>
          <p:cNvPr id="7174" name="Picture 20" descr="pepsi_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8" y="109538"/>
            <a:ext cx="204681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1" descr="megabrand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2" y="103192"/>
            <a:ext cx="323426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03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5pPr>
      <a:lvl6pPr marL="228534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6pPr>
      <a:lvl7pPr marL="457068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7pPr>
      <a:lvl8pPr marL="685601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8pPr>
      <a:lvl9pPr marL="914138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500" b="1">
          <a:solidFill>
            <a:schemeClr val="bg2"/>
          </a:solidFill>
          <a:latin typeface="Arial" charset="0"/>
          <a:ea typeface="MS PGothic" pitchFamily="34" charset="-128"/>
        </a:defRPr>
      </a:lvl9pPr>
    </p:titleStyle>
    <p:bodyStyle>
      <a:lvl1pPr marL="87287" indent="-87287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000">
          <a:solidFill>
            <a:schemeClr val="tx1"/>
          </a:solidFill>
          <a:latin typeface="+mn-lt"/>
          <a:ea typeface="+mn-ea"/>
          <a:cs typeface="+mn-cs"/>
        </a:defRPr>
      </a:lvl1pPr>
      <a:lvl2pPr marL="230915" indent="-8649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>
          <a:solidFill>
            <a:schemeClr val="tx1"/>
          </a:solidFill>
          <a:latin typeface="+mn-lt"/>
          <a:ea typeface="+mn-ea"/>
        </a:defRPr>
      </a:lvl2pPr>
      <a:lvl3pPr marL="344390" indent="-5633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800">
          <a:solidFill>
            <a:schemeClr val="tx1"/>
          </a:solidFill>
          <a:latin typeface="+mn-lt"/>
          <a:ea typeface="+mn-ea"/>
        </a:defRPr>
      </a:lvl3pPr>
      <a:lvl4pPr marL="457068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 sz="700">
          <a:solidFill>
            <a:schemeClr val="tx1"/>
          </a:solidFill>
          <a:latin typeface="+mn-lt"/>
          <a:ea typeface="+mn-ea"/>
        </a:defRPr>
      </a:lvl4pPr>
      <a:lvl5pPr marL="569749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5pPr>
      <a:lvl6pPr marL="798283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6pPr>
      <a:lvl7pPr marL="1026817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7pPr>
      <a:lvl8pPr marL="1255351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8pPr>
      <a:lvl9pPr marL="1483887" indent="-55546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34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68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01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38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672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06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740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274" algn="l" defTabSz="457068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E702B5-190E-7153-E37E-84FD477FA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158" y="2255078"/>
            <a:ext cx="7740130" cy="1354217"/>
          </a:xfrm>
        </p:spPr>
        <p:txBody>
          <a:bodyPr/>
          <a:lstStyle/>
          <a:p>
            <a:r>
              <a:rPr lang="en-IN" dirty="0"/>
              <a:t>GitHub Migration Roadmap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40AC8-7E6F-4FB9-6351-04C394580F4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106158" y="3795573"/>
            <a:ext cx="7740130" cy="541687"/>
          </a:xfrm>
        </p:spPr>
        <p:txBody>
          <a:bodyPr/>
          <a:lstStyle/>
          <a:p>
            <a:r>
              <a:rPr lang="en-US" dirty="0"/>
              <a:t>Migration Plan for DSX Pipelines from Azure DevOps to GitHub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74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07F75-BC6B-D3BF-A300-D655AA38A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4B3DD7-FE12-3F06-82FF-405327526C8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07168" y="254912"/>
            <a:ext cx="11777664" cy="3841052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IN" sz="4000" dirty="0"/>
              <a:t>                           Phase-wise Roadmap</a:t>
            </a:r>
            <a:br>
              <a:rPr lang="en-IN" sz="4000" dirty="0"/>
            </a:br>
            <a:br>
              <a:rPr lang="en-IN" sz="4000" dirty="0"/>
            </a:br>
            <a:br>
              <a:rPr lang="en-IN" sz="4000" dirty="0"/>
            </a:br>
            <a:br>
              <a:rPr lang="en-IN" sz="4000" dirty="0"/>
            </a:br>
            <a:r>
              <a:rPr lang="en-US" dirty="0"/>
              <a:t>Outlined across four phases: Assessment, Framework Development, Validation, and Rollout.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D4200-C941-3049-8833-E2B25CDC92A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29745-7760-338D-BC36-643F5A6D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97C969-943F-167D-4FD7-2A563CD4D68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IN" dirty="0"/>
              <a:t>                                    Phase 1: Assessment &amp; Initial Migration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EEC1C-0422-9649-213F-826CF5282544}"/>
              </a:ext>
            </a:extLst>
          </p:cNvPr>
          <p:cNvSpPr txBox="1"/>
          <p:nvPr/>
        </p:nvSpPr>
        <p:spPr>
          <a:xfrm>
            <a:off x="1426029" y="1393371"/>
            <a:ext cx="96447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30th-May-2025: Migrate DSX microservice to GitHub (POC)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Migrate DSX microservice repository from Azure DevOps to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Set up GitHub self-hosted runners or integrate existing runners for builds.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Build initial GitHub Actions workflow(CI&amp;CD) DSX microservice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 Create secure connections from runners to: </a:t>
            </a:r>
          </a:p>
          <a:p>
            <a:r>
              <a:rPr lang="en-IN" sz="2400" dirty="0">
                <a:solidFill>
                  <a:srgbClr val="002060"/>
                </a:solidFill>
              </a:rPr>
              <a:t>             SonarQube for code quality checks. </a:t>
            </a:r>
          </a:p>
          <a:p>
            <a:r>
              <a:rPr lang="en-IN" sz="2400" dirty="0">
                <a:solidFill>
                  <a:srgbClr val="002060"/>
                </a:solidFill>
              </a:rPr>
              <a:t>             AKS clusters for deployment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 Checkpoint for stakeholder review</a:t>
            </a:r>
          </a:p>
        </p:txBody>
      </p:sp>
    </p:spTree>
    <p:extLst>
      <p:ext uri="{BB962C8B-B14F-4D97-AF65-F5344CB8AC3E}">
        <p14:creationId xmlns:p14="http://schemas.microsoft.com/office/powerpoint/2010/main" val="422338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F03831-C9CA-00FA-91C7-4C03A05E047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2719" y="516330"/>
            <a:ext cx="11387137" cy="430887"/>
          </a:xfrm>
        </p:spPr>
        <p:txBody>
          <a:bodyPr/>
          <a:lstStyle/>
          <a:p>
            <a:r>
              <a:rPr lang="en-US" dirty="0"/>
              <a:t>             Phase 2: Framework for Pipeline Migration and template design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FBA1B-E5A0-94B7-46EC-6FBB14C2A0B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282F9-CC1C-769A-2AA4-2F8C3BB230C2}"/>
              </a:ext>
            </a:extLst>
          </p:cNvPr>
          <p:cNvSpPr txBox="1"/>
          <p:nvPr/>
        </p:nvSpPr>
        <p:spPr>
          <a:xfrm>
            <a:off x="936170" y="1621971"/>
            <a:ext cx="112558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 </a:t>
            </a:r>
            <a:r>
              <a:rPr lang="en-IN" sz="2400" dirty="0">
                <a:solidFill>
                  <a:srgbClr val="002060"/>
                </a:solidFill>
              </a:rPr>
              <a:t>20-Jun-2025: Develop automation framework (create reusable migration component)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 31-Jul-2025: Create GitHub Actions  standard templates for CI/CD workflows.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 Include rollback/backup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 Identify app criticality levels</a:t>
            </a:r>
          </a:p>
        </p:txBody>
      </p:sp>
    </p:spTree>
    <p:extLst>
      <p:ext uri="{BB962C8B-B14F-4D97-AF65-F5344CB8AC3E}">
        <p14:creationId xmlns:p14="http://schemas.microsoft.com/office/powerpoint/2010/main" val="80447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2996D-3336-C88F-8E75-707D06F4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9DBBDF-8ACD-0D22-35FE-4ECC349B8B7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2719" y="516330"/>
            <a:ext cx="11387137" cy="430887"/>
          </a:xfrm>
        </p:spPr>
        <p:txBody>
          <a:bodyPr/>
          <a:lstStyle/>
          <a:p>
            <a:r>
              <a:rPr lang="en-US" dirty="0"/>
              <a:t>             </a:t>
            </a:r>
            <a:r>
              <a:rPr lang="en-IN" sz="2800" b="1" dirty="0">
                <a:solidFill>
                  <a:srgbClr val="002060"/>
                </a:solidFill>
              </a:rPr>
              <a:t>                                      Phase 3: Validation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AF72B-F64C-BE02-0B7F-590A02D8DF9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BD7BE-B58F-DD30-D4C4-05CE6AB50032}"/>
              </a:ext>
            </a:extLst>
          </p:cNvPr>
          <p:cNvSpPr txBox="1"/>
          <p:nvPr/>
        </p:nvSpPr>
        <p:spPr>
          <a:xfrm>
            <a:off x="936170" y="1621971"/>
            <a:ext cx="11255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15-Aug-2025: Test and validate end-to-end flow for migrated pipelines.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Track pipeline success, build time, failure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Compare performance with ADO pipelines</a:t>
            </a:r>
          </a:p>
        </p:txBody>
      </p:sp>
    </p:spTree>
    <p:extLst>
      <p:ext uri="{BB962C8B-B14F-4D97-AF65-F5344CB8AC3E}">
        <p14:creationId xmlns:p14="http://schemas.microsoft.com/office/powerpoint/2010/main" val="314309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495C-B070-ADEC-D9B9-E6ADF5EA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BBB4B-870F-9B03-7A7F-DA33C03AE14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2719" y="516330"/>
            <a:ext cx="11387137" cy="947952"/>
          </a:xfrm>
        </p:spPr>
        <p:txBody>
          <a:bodyPr/>
          <a:lstStyle/>
          <a:p>
            <a:r>
              <a:rPr lang="en-US" dirty="0"/>
              <a:t>                                               </a:t>
            </a:r>
            <a:r>
              <a:rPr lang="en-IN" sz="2800" b="1" dirty="0">
                <a:solidFill>
                  <a:srgbClr val="002060"/>
                </a:solidFill>
              </a:rPr>
              <a:t>Phase 4: Progressive Rollout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4728B-BDC7-E9D8-98F6-831999DCB25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E0D3E-2D17-AF33-E19E-190E0C1E8333}"/>
              </a:ext>
            </a:extLst>
          </p:cNvPr>
          <p:cNvSpPr txBox="1"/>
          <p:nvPr/>
        </p:nvSpPr>
        <p:spPr>
          <a:xfrm>
            <a:off x="936170" y="1621971"/>
            <a:ext cx="112558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TBD(after validations): Begin migration with low-criticality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TBD: Scale to critical apps after successful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Continue tracking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Communication plan for impacted teams</a:t>
            </a:r>
          </a:p>
        </p:txBody>
      </p:sp>
    </p:spTree>
    <p:extLst>
      <p:ext uri="{BB962C8B-B14F-4D97-AF65-F5344CB8AC3E}">
        <p14:creationId xmlns:p14="http://schemas.microsoft.com/office/powerpoint/2010/main" val="9919273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4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10_Default Design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Blue Gradients with Full Page Overlays">
  <a:themeElements>
    <a:clrScheme name="Custom 44">
      <a:dk1>
        <a:srgbClr val="000000"/>
      </a:dk1>
      <a:lt1>
        <a:srgbClr val="FFFFFF"/>
      </a:lt1>
      <a:dk2>
        <a:srgbClr val="0C2D83"/>
      </a:dk2>
      <a:lt2>
        <a:srgbClr val="21A6ED"/>
      </a:lt2>
      <a:accent1>
        <a:srgbClr val="0563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C2DFFD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psiCo_DPA_PowerPoint_Template-Arial" id="{1EA96E5B-6CC7-4C58-85D8-19948A7B3AE0}" vid="{1033DE7E-DB7F-4C16-923D-219201B79282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ustom Design">
  <a:themeElements>
    <a:clrScheme name="Pepsico 1">
      <a:dk1>
        <a:srgbClr val="000000"/>
      </a:dk1>
      <a:lt1>
        <a:srgbClr val="FFFFFF"/>
      </a:lt1>
      <a:dk2>
        <a:srgbClr val="0C2C83"/>
      </a:dk2>
      <a:lt2>
        <a:srgbClr val="EEECE1"/>
      </a:lt2>
      <a:accent1>
        <a:srgbClr val="28BEF0"/>
      </a:accent1>
      <a:accent2>
        <a:srgbClr val="69BE28"/>
      </a:accent2>
      <a:accent3>
        <a:srgbClr val="FA9614"/>
      </a:accent3>
      <a:accent4>
        <a:srgbClr val="AA28A2"/>
      </a:accent4>
      <a:accent5>
        <a:srgbClr val="00549F"/>
      </a:accent5>
      <a:accent6>
        <a:srgbClr val="002C5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8522C80-1AB0-1F4E-86B1-27684DAFC323}" vid="{03986B8B-527D-084F-9916-CB91094D0DFB}"/>
    </a:ext>
  </a:extLst>
</a:theme>
</file>

<file path=ppt/theme/theme7.xml><?xml version="1.0" encoding="utf-8"?>
<a:theme xmlns:a="http://schemas.openxmlformats.org/drawingml/2006/main" name="Cognizant_4x3">
  <a:themeElements>
    <a:clrScheme name="Cognizant">
      <a:dk1>
        <a:srgbClr val="50B3CF"/>
      </a:dk1>
      <a:lt1>
        <a:sysClr val="window" lastClr="FFFFFF"/>
      </a:lt1>
      <a:dk2>
        <a:srgbClr val="141414"/>
      </a:dk2>
      <a:lt2>
        <a:srgbClr val="FFFFFF"/>
      </a:lt2>
      <a:accent1>
        <a:srgbClr val="50B3CF"/>
      </a:accent1>
      <a:accent2>
        <a:srgbClr val="6DB33F"/>
      </a:accent2>
      <a:accent3>
        <a:srgbClr val="72CDF4"/>
      </a:accent3>
      <a:accent4>
        <a:srgbClr val="00728F"/>
      </a:accent4>
      <a:accent5>
        <a:srgbClr val="387C2C"/>
      </a:accent5>
      <a:accent6>
        <a:srgbClr val="DF7A1C"/>
      </a:accent6>
      <a:hlink>
        <a:srgbClr val="D36522"/>
      </a:hlink>
      <a:folHlink>
        <a:srgbClr val="66C2E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gnizant">
        <a:dk1>
          <a:srgbClr val="50B3CF"/>
        </a:dk1>
        <a:lt1>
          <a:sysClr val="window" lastClr="FFFFFF"/>
        </a:lt1>
        <a:dk2>
          <a:srgbClr val="141414"/>
        </a:dk2>
        <a:lt2>
          <a:srgbClr val="FFFFFF"/>
        </a:lt2>
        <a:accent1>
          <a:srgbClr val="50B3CF"/>
        </a:accent1>
        <a:accent2>
          <a:srgbClr val="6DB33F"/>
        </a:accent2>
        <a:accent3>
          <a:srgbClr val="72CDF4"/>
        </a:accent3>
        <a:accent4>
          <a:srgbClr val="00728F"/>
        </a:accent4>
        <a:accent5>
          <a:srgbClr val="387C2C"/>
        </a:accent5>
        <a:accent6>
          <a:srgbClr val="DF7A1C"/>
        </a:accent6>
        <a:hlink>
          <a:srgbClr val="D36522"/>
        </a:hlink>
        <a:folHlink>
          <a:srgbClr val="66C2EF"/>
        </a:folHlink>
      </a:clrScheme>
    </a:extraClrScheme>
  </a:extraClrSchemeLst>
</a:theme>
</file>

<file path=ppt/theme/theme8.xml><?xml version="1.0" encoding="utf-8"?>
<a:theme xmlns:a="http://schemas.openxmlformats.org/drawingml/2006/main" name="1_Custom Design">
  <a:themeElements>
    <a:clrScheme name="Pepsico 1">
      <a:dk1>
        <a:srgbClr val="000000"/>
      </a:dk1>
      <a:lt1>
        <a:srgbClr val="FFFFFF"/>
      </a:lt1>
      <a:dk2>
        <a:srgbClr val="0C2C83"/>
      </a:dk2>
      <a:lt2>
        <a:srgbClr val="EEECE1"/>
      </a:lt2>
      <a:accent1>
        <a:srgbClr val="28BEF0"/>
      </a:accent1>
      <a:accent2>
        <a:srgbClr val="69BE28"/>
      </a:accent2>
      <a:accent3>
        <a:srgbClr val="FA9614"/>
      </a:accent3>
      <a:accent4>
        <a:srgbClr val="AA28A2"/>
      </a:accent4>
      <a:accent5>
        <a:srgbClr val="00549F"/>
      </a:accent5>
      <a:accent6>
        <a:srgbClr val="002C5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8522C80-1AB0-1F4E-86B1-27684DAFC323}" vid="{03986B8B-527D-084F-9916-CB91094D0DFB}"/>
    </a:ext>
  </a:extLst>
</a:theme>
</file>

<file path=ppt/theme/theme9.xml><?xml version="1.0" encoding="utf-8"?>
<a:theme xmlns:a="http://schemas.openxmlformats.org/drawingml/2006/main" name="11_Default Design">
  <a:themeElements>
    <a:clrScheme name="">
      <a:dk1>
        <a:srgbClr val="1E1E1E"/>
      </a:dk1>
      <a:lt1>
        <a:srgbClr val="FFFFFF"/>
      </a:lt1>
      <a:dk2>
        <a:srgbClr val="EAEAEA"/>
      </a:dk2>
      <a:lt2>
        <a:srgbClr val="0C2D83"/>
      </a:lt2>
      <a:accent1>
        <a:srgbClr val="28BEF0"/>
      </a:accent1>
      <a:accent2>
        <a:srgbClr val="0189B4"/>
      </a:accent2>
      <a:accent3>
        <a:srgbClr val="FFFFFF"/>
      </a:accent3>
      <a:accent4>
        <a:srgbClr val="181818"/>
      </a:accent4>
      <a:accent5>
        <a:srgbClr val="ACDBF6"/>
      </a:accent5>
      <a:accent6>
        <a:srgbClr val="017CA3"/>
      </a:accent6>
      <a:hlink>
        <a:srgbClr val="00549F"/>
      </a:hlink>
      <a:folHlink>
        <a:srgbClr val="002C5F"/>
      </a:folHlink>
    </a:clrScheme>
    <a:fontScheme name="10_Default Design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Default Design 1">
        <a:dk1>
          <a:srgbClr val="1E1E1E"/>
        </a:dk1>
        <a:lt1>
          <a:srgbClr val="FFFFFF"/>
        </a:lt1>
        <a:dk2>
          <a:srgbClr val="96005A"/>
        </a:dk2>
        <a:lt2>
          <a:srgbClr val="0C2D83"/>
        </a:lt2>
        <a:accent1>
          <a:srgbClr val="FE5A17"/>
        </a:accent1>
        <a:accent2>
          <a:srgbClr val="008240"/>
        </a:accent2>
        <a:accent3>
          <a:srgbClr val="FFFFFF"/>
        </a:accent3>
        <a:accent4>
          <a:srgbClr val="181818"/>
        </a:accent4>
        <a:accent5>
          <a:srgbClr val="FEB5AB"/>
        </a:accent5>
        <a:accent6>
          <a:srgbClr val="007539"/>
        </a:accent6>
        <a:hlink>
          <a:srgbClr val="0189B4"/>
        </a:hlink>
        <a:folHlink>
          <a:srgbClr val="002C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4_Default Design 1">
    <a:dk1>
      <a:srgbClr val="1E1E1E"/>
    </a:dk1>
    <a:lt1>
      <a:srgbClr val="FFFFFF"/>
    </a:lt1>
    <a:dk2>
      <a:srgbClr val="96005A"/>
    </a:dk2>
    <a:lt2>
      <a:srgbClr val="0C2D83"/>
    </a:lt2>
    <a:accent1>
      <a:srgbClr val="FE5A17"/>
    </a:accent1>
    <a:accent2>
      <a:srgbClr val="008240"/>
    </a:accent2>
    <a:accent3>
      <a:srgbClr val="FFFFFF"/>
    </a:accent3>
    <a:accent4>
      <a:srgbClr val="181818"/>
    </a:accent4>
    <a:accent5>
      <a:srgbClr val="FEB5AB"/>
    </a:accent5>
    <a:accent6>
      <a:srgbClr val="007539"/>
    </a:accent6>
    <a:hlink>
      <a:srgbClr val="0189B4"/>
    </a:hlink>
    <a:folHlink>
      <a:srgbClr val="002C5F"/>
    </a:folHlink>
  </a:clrScheme>
</a:themeOverride>
</file>

<file path=ppt/theme/themeOverride2.xml><?xml version="1.0" encoding="utf-8"?>
<a:themeOverride xmlns:a="http://schemas.openxmlformats.org/drawingml/2006/main">
  <a:clrScheme name="4_Default Design 1">
    <a:dk1>
      <a:srgbClr val="1E1E1E"/>
    </a:dk1>
    <a:lt1>
      <a:srgbClr val="FFFFFF"/>
    </a:lt1>
    <a:dk2>
      <a:srgbClr val="96005A"/>
    </a:dk2>
    <a:lt2>
      <a:srgbClr val="0C2D83"/>
    </a:lt2>
    <a:accent1>
      <a:srgbClr val="FE5A17"/>
    </a:accent1>
    <a:accent2>
      <a:srgbClr val="008240"/>
    </a:accent2>
    <a:accent3>
      <a:srgbClr val="FFFFFF"/>
    </a:accent3>
    <a:accent4>
      <a:srgbClr val="181818"/>
    </a:accent4>
    <a:accent5>
      <a:srgbClr val="FEB5AB"/>
    </a:accent5>
    <a:accent6>
      <a:srgbClr val="007539"/>
    </a:accent6>
    <a:hlink>
      <a:srgbClr val="0189B4"/>
    </a:hlink>
    <a:folHlink>
      <a:srgbClr val="002C5F"/>
    </a:folHlink>
  </a:clrScheme>
</a:themeOverride>
</file>

<file path=ppt/theme/themeOverride3.xml><?xml version="1.0" encoding="utf-8"?>
<a:themeOverride xmlns:a="http://schemas.openxmlformats.org/drawingml/2006/main">
  <a:clrScheme name="4_Default Design 1">
    <a:dk1>
      <a:srgbClr val="1E1E1E"/>
    </a:dk1>
    <a:lt1>
      <a:srgbClr val="FFFFFF"/>
    </a:lt1>
    <a:dk2>
      <a:srgbClr val="96005A"/>
    </a:dk2>
    <a:lt2>
      <a:srgbClr val="0C2D83"/>
    </a:lt2>
    <a:accent1>
      <a:srgbClr val="FE5A17"/>
    </a:accent1>
    <a:accent2>
      <a:srgbClr val="008240"/>
    </a:accent2>
    <a:accent3>
      <a:srgbClr val="FFFFFF"/>
    </a:accent3>
    <a:accent4>
      <a:srgbClr val="181818"/>
    </a:accent4>
    <a:accent5>
      <a:srgbClr val="FEB5AB"/>
    </a:accent5>
    <a:accent6>
      <a:srgbClr val="007539"/>
    </a:accent6>
    <a:hlink>
      <a:srgbClr val="0189B4"/>
    </a:hlink>
    <a:folHlink>
      <a:srgbClr val="002C5F"/>
    </a:folHlink>
  </a:clrScheme>
</a:themeOverride>
</file>

<file path=ppt/theme/themeOverride4.xml><?xml version="1.0" encoding="utf-8"?>
<a:themeOverride xmlns:a="http://schemas.openxmlformats.org/drawingml/2006/main">
  <a:clrScheme name="4_Default Design 1">
    <a:dk1>
      <a:srgbClr val="1E1E1E"/>
    </a:dk1>
    <a:lt1>
      <a:srgbClr val="FFFFFF"/>
    </a:lt1>
    <a:dk2>
      <a:srgbClr val="96005A"/>
    </a:dk2>
    <a:lt2>
      <a:srgbClr val="0C2D83"/>
    </a:lt2>
    <a:accent1>
      <a:srgbClr val="FE5A17"/>
    </a:accent1>
    <a:accent2>
      <a:srgbClr val="008240"/>
    </a:accent2>
    <a:accent3>
      <a:srgbClr val="FFFFFF"/>
    </a:accent3>
    <a:accent4>
      <a:srgbClr val="181818"/>
    </a:accent4>
    <a:accent5>
      <a:srgbClr val="FEB5AB"/>
    </a:accent5>
    <a:accent6>
      <a:srgbClr val="007539"/>
    </a:accent6>
    <a:hlink>
      <a:srgbClr val="0189B4"/>
    </a:hlink>
    <a:folHlink>
      <a:srgbClr val="002C5F"/>
    </a:folHlink>
  </a:clrScheme>
</a:themeOverride>
</file>

<file path=ppt/theme/themeOverride5.xml><?xml version="1.0" encoding="utf-8"?>
<a:themeOverride xmlns:a="http://schemas.openxmlformats.org/drawingml/2006/main">
  <a:clrScheme name="4_Default Design 1">
    <a:dk1>
      <a:srgbClr val="1E1E1E"/>
    </a:dk1>
    <a:lt1>
      <a:srgbClr val="FFFFFF"/>
    </a:lt1>
    <a:dk2>
      <a:srgbClr val="96005A"/>
    </a:dk2>
    <a:lt2>
      <a:srgbClr val="0C2D83"/>
    </a:lt2>
    <a:accent1>
      <a:srgbClr val="FE5A17"/>
    </a:accent1>
    <a:accent2>
      <a:srgbClr val="008240"/>
    </a:accent2>
    <a:accent3>
      <a:srgbClr val="FFFFFF"/>
    </a:accent3>
    <a:accent4>
      <a:srgbClr val="181818"/>
    </a:accent4>
    <a:accent5>
      <a:srgbClr val="FEB5AB"/>
    </a:accent5>
    <a:accent6>
      <a:srgbClr val="007539"/>
    </a:accent6>
    <a:hlink>
      <a:srgbClr val="0189B4"/>
    </a:hlink>
    <a:folHlink>
      <a:srgbClr val="002C5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843CD49F50ED4EA5A8018516E6C41A" ma:contentTypeVersion="12" ma:contentTypeDescription="Create a new document." ma:contentTypeScope="" ma:versionID="5b592b6af9cad94c23ebdf121e5b4742">
  <xsd:schema xmlns:xsd="http://www.w3.org/2001/XMLSchema" xmlns:xs="http://www.w3.org/2001/XMLSchema" xmlns:p="http://schemas.microsoft.com/office/2006/metadata/properties" xmlns:ns2="924908c5-7807-4bdd-a011-06aa75f70491" xmlns:ns3="2094310a-f907-4478-921a-035d053bb348" targetNamespace="http://schemas.microsoft.com/office/2006/metadata/properties" ma:root="true" ma:fieldsID="999cd707d5fb9ee92cf156fcfb2b1b63" ns2:_="" ns3:_="">
    <xsd:import namespace="924908c5-7807-4bdd-a011-06aa75f70491"/>
    <xsd:import namespace="2094310a-f907-4478-921a-035d053bb3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908c5-7807-4bdd-a011-06aa75f70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9ae8bc6-2808-436b-8758-b62c6fb37c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4310a-f907-4478-921a-035d053bb3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e88d6df-e5d1-474e-beb5-d8bd6e52275a}" ma:internalName="TaxCatchAll" ma:showField="CatchAllData" ma:web="2094310a-f907-4478-921a-035d053bb3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94310a-f907-4478-921a-035d053bb348" xsi:nil="true"/>
    <lcf76f155ced4ddcb4097134ff3c332f xmlns="924908c5-7807-4bdd-a011-06aa75f7049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31C67E0-FDE1-40FB-947D-BA074BAFF1E8}">
  <ds:schemaRefs>
    <ds:schemaRef ds:uri="2094310a-f907-4478-921a-035d053bb348"/>
    <ds:schemaRef ds:uri="924908c5-7807-4bdd-a011-06aa75f704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26C8EE-BD0A-4251-9E1F-D718ADFB04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FE6EF3-9790-4F77-A036-A040B68798C0}">
  <ds:schemaRefs>
    <ds:schemaRef ds:uri="2094310a-f907-4478-921a-035d053bb348"/>
    <ds:schemaRef ds:uri="924908c5-7807-4bdd-a011-06aa75f7049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229</Words>
  <Application>Microsoft Office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ＭＳ Ｐゴシック</vt:lpstr>
      <vt:lpstr>Arial</vt:lpstr>
      <vt:lpstr>Calibri</vt:lpstr>
      <vt:lpstr>PepDNA</vt:lpstr>
      <vt:lpstr>Roboto</vt:lpstr>
      <vt:lpstr>4_Default Design</vt:lpstr>
      <vt:lpstr>10_Default Design</vt:lpstr>
      <vt:lpstr>9_Default Design</vt:lpstr>
      <vt:lpstr>5_Default Design</vt:lpstr>
      <vt:lpstr>6_Default Design</vt:lpstr>
      <vt:lpstr>Custom Design</vt:lpstr>
      <vt:lpstr>Cognizant_4x3</vt:lpstr>
      <vt:lpstr>1_Custom Design</vt:lpstr>
      <vt:lpstr>11_Default Design</vt:lpstr>
      <vt:lpstr>12_Default Design</vt:lpstr>
      <vt:lpstr>Blue Gradients with Full Page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Architecture Committee &lt;Topic&gt;  PROJECT # H-XXXXXX BASELINE PROJECT  No</dc:title>
  <dc:creator>Anasapurapu, Lakshmi P {PEP}</dc:creator>
  <cp:lastModifiedBy>Mulakalapalli, Sriharsha (Cognizant)</cp:lastModifiedBy>
  <cp:revision>8</cp:revision>
  <dcterms:created xsi:type="dcterms:W3CDTF">2020-01-29T15:20:35Z</dcterms:created>
  <dcterms:modified xsi:type="dcterms:W3CDTF">2025-04-30T10:37:47Z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0x0101009F843CD49F50ED4EA5A8018516E6C41A</vt:lpwstr>
  </property>
  <property fmtid="{D5CDD505-2E9C-101B-9397-08002B2CF9AE}" pid="3" name="TitusGUID">
    <vt:lpwstr>2365feec-ce6f-4b66-a696-50b298a32df9</vt:lpwstr>
  </property>
  <property fmtid="{D5CDD505-2E9C-101B-9397-08002B2CF9AE}" pid="4" name="HCLClassD6">
    <vt:lpwstr>False</vt:lpwstr>
  </property>
  <property fmtid="{D5CDD505-2E9C-101B-9397-08002B2CF9AE}" pid="5" name="HCLClassification">
    <vt:lpwstr>HCL_Cla5s_C0nf1dent1al</vt:lpwstr>
  </property>
  <property fmtid="{D5CDD505-2E9C-101B-9397-08002B2CF9AE}" pid="6" name="MediaServiceImageTags">
    <vt:lpwstr/>
  </property>
</Properties>
</file>